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ink/ink3.xml" ContentType="application/inkml+xml"/>
  <Override PartName="/ppt/ink/ink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5.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Lst>
  <p:notesMasterIdLst>
    <p:notesMasterId r:id="rId81"/>
  </p:notesMasterIdLst>
  <p:sldIdLst>
    <p:sldId id="1018" r:id="rId3"/>
    <p:sldId id="716" r:id="rId4"/>
    <p:sldId id="981" r:id="rId5"/>
    <p:sldId id="966" r:id="rId6"/>
    <p:sldId id="861" r:id="rId7"/>
    <p:sldId id="913" r:id="rId8"/>
    <p:sldId id="864" r:id="rId9"/>
    <p:sldId id="910" r:id="rId10"/>
    <p:sldId id="753" r:id="rId11"/>
    <p:sldId id="823" r:id="rId12"/>
    <p:sldId id="832" r:id="rId13"/>
    <p:sldId id="515" r:id="rId14"/>
    <p:sldId id="605" r:id="rId15"/>
    <p:sldId id="514" r:id="rId16"/>
    <p:sldId id="324" r:id="rId17"/>
    <p:sldId id="750" r:id="rId18"/>
    <p:sldId id="825" r:id="rId19"/>
    <p:sldId id="912" r:id="rId20"/>
    <p:sldId id="285" r:id="rId21"/>
    <p:sldId id="576" r:id="rId22"/>
    <p:sldId id="580" r:id="rId23"/>
    <p:sldId id="828" r:id="rId24"/>
    <p:sldId id="691" r:id="rId25"/>
    <p:sldId id="690" r:id="rId26"/>
    <p:sldId id="836" r:id="rId27"/>
    <p:sldId id="293" r:id="rId28"/>
    <p:sldId id="854" r:id="rId29"/>
    <p:sldId id="920" r:id="rId30"/>
    <p:sldId id="773" r:id="rId31"/>
    <p:sldId id="1002" r:id="rId32"/>
    <p:sldId id="979" r:id="rId33"/>
    <p:sldId id="997" r:id="rId34"/>
    <p:sldId id="1003" r:id="rId35"/>
    <p:sldId id="1004" r:id="rId36"/>
    <p:sldId id="989" r:id="rId37"/>
    <p:sldId id="906" r:id="rId38"/>
    <p:sldId id="944" r:id="rId39"/>
    <p:sldId id="930" r:id="rId40"/>
    <p:sldId id="945" r:id="rId41"/>
    <p:sldId id="935" r:id="rId42"/>
    <p:sldId id="1001" r:id="rId43"/>
    <p:sldId id="617" r:id="rId44"/>
    <p:sldId id="758" r:id="rId45"/>
    <p:sldId id="261" r:id="rId46"/>
    <p:sldId id="928" r:id="rId47"/>
    <p:sldId id="923" r:id="rId48"/>
    <p:sldId id="977" r:id="rId49"/>
    <p:sldId id="956" r:id="rId50"/>
    <p:sldId id="942" r:id="rId51"/>
    <p:sldId id="957" r:id="rId52"/>
    <p:sldId id="948" r:id="rId53"/>
    <p:sldId id="267" r:id="rId54"/>
    <p:sldId id="998" r:id="rId55"/>
    <p:sldId id="940" r:id="rId56"/>
    <p:sldId id="1005" r:id="rId57"/>
    <p:sldId id="1016" r:id="rId58"/>
    <p:sldId id="770" r:id="rId59"/>
    <p:sldId id="772" r:id="rId60"/>
    <p:sldId id="783" r:id="rId61"/>
    <p:sldId id="777" r:id="rId62"/>
    <p:sldId id="784" r:id="rId63"/>
    <p:sldId id="561" r:id="rId64"/>
    <p:sldId id="786" r:id="rId65"/>
    <p:sldId id="785" r:id="rId66"/>
    <p:sldId id="932" r:id="rId67"/>
    <p:sldId id="270" r:id="rId68"/>
    <p:sldId id="987" r:id="rId69"/>
    <p:sldId id="1015" r:id="rId70"/>
    <p:sldId id="1007" r:id="rId71"/>
    <p:sldId id="1008" r:id="rId72"/>
    <p:sldId id="1012" r:id="rId73"/>
    <p:sldId id="1010" r:id="rId74"/>
    <p:sldId id="1013" r:id="rId75"/>
    <p:sldId id="1009" r:id="rId76"/>
    <p:sldId id="893" r:id="rId77"/>
    <p:sldId id="949" r:id="rId78"/>
    <p:sldId id="1014" r:id="rId79"/>
    <p:sldId id="1017" r:id="rId80"/>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4F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9B6A3E-727D-402F-8C88-ACF2DE5C15C3}" v="343" dt="2023-05-05T22:30:34.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39" autoAdjust="0"/>
    <p:restoredTop sz="93567" autoAdjust="0"/>
  </p:normalViewPr>
  <p:slideViewPr>
    <p:cSldViewPr snapToGrid="0">
      <p:cViewPr varScale="1">
        <p:scale>
          <a:sx n="53" d="100"/>
          <a:sy n="53" d="100"/>
        </p:scale>
        <p:origin x="4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淳一 山崎" userId="78965273e96b9546" providerId="LiveId" clId="{7B9B6A3E-727D-402F-8C88-ACF2DE5C15C3}"/>
    <pc:docChg chg="undo custSel addSld delSld modSld sldOrd">
      <pc:chgData name="淳一 山崎" userId="78965273e96b9546" providerId="LiveId" clId="{7B9B6A3E-727D-402F-8C88-ACF2DE5C15C3}" dt="2023-05-05T22:30:34.100" v="1600"/>
      <pc:docMkLst>
        <pc:docMk/>
      </pc:docMkLst>
      <pc:sldChg chg="modSp mod">
        <pc:chgData name="淳一 山崎" userId="78965273e96b9546" providerId="LiveId" clId="{7B9B6A3E-727D-402F-8C88-ACF2DE5C15C3}" dt="2023-05-03T00:39:00.844" v="86" actId="1076"/>
        <pc:sldMkLst>
          <pc:docMk/>
          <pc:sldMk cId="2547925850" sldId="256"/>
        </pc:sldMkLst>
        <pc:spChg chg="mod">
          <ac:chgData name="淳一 山崎" userId="78965273e96b9546" providerId="LiveId" clId="{7B9B6A3E-727D-402F-8C88-ACF2DE5C15C3}" dt="2023-05-03T00:38:20.682" v="50"/>
          <ac:spMkLst>
            <pc:docMk/>
            <pc:sldMk cId="2547925850" sldId="256"/>
            <ac:spMk id="2" creationId="{629D2423-613C-2BC2-D606-B6C21D01E9CA}"/>
          </ac:spMkLst>
        </pc:spChg>
        <pc:spChg chg="mod">
          <ac:chgData name="淳一 山崎" userId="78965273e96b9546" providerId="LiveId" clId="{7B9B6A3E-727D-402F-8C88-ACF2DE5C15C3}" dt="2023-05-03T00:38:55.678" v="85" actId="1076"/>
          <ac:spMkLst>
            <pc:docMk/>
            <pc:sldMk cId="2547925850" sldId="256"/>
            <ac:spMk id="7" creationId="{419EE1BB-A033-C2C6-8624-31FEC4BD5348}"/>
          </ac:spMkLst>
        </pc:spChg>
        <pc:spChg chg="mod">
          <ac:chgData name="淳一 山崎" userId="78965273e96b9546" providerId="LiveId" clId="{7B9B6A3E-727D-402F-8C88-ACF2DE5C15C3}" dt="2023-05-03T00:39:00.844" v="86" actId="1076"/>
          <ac:spMkLst>
            <pc:docMk/>
            <pc:sldMk cId="2547925850" sldId="256"/>
            <ac:spMk id="8" creationId="{B95ECD03-0180-8F4B-22C9-D2ED51617BF7}"/>
          </ac:spMkLst>
        </pc:spChg>
      </pc:sldChg>
      <pc:sldChg chg="addSp delSp modSp add mod">
        <pc:chgData name="淳一 山崎" userId="78965273e96b9546" providerId="LiveId" clId="{7B9B6A3E-727D-402F-8C88-ACF2DE5C15C3}" dt="2023-05-05T22:14:40.319" v="1536" actId="21"/>
        <pc:sldMkLst>
          <pc:docMk/>
          <pc:sldMk cId="1175563925" sldId="285"/>
        </pc:sldMkLst>
        <pc:spChg chg="add del mod ord">
          <ac:chgData name="淳一 山崎" userId="78965273e96b9546" providerId="LiveId" clId="{7B9B6A3E-727D-402F-8C88-ACF2DE5C15C3}" dt="2023-05-03T00:55:27.189" v="101" actId="21"/>
          <ac:spMkLst>
            <pc:docMk/>
            <pc:sldMk cId="1175563925" sldId="285"/>
            <ac:spMk id="2" creationId="{411CD234-9189-ACA6-8164-795674FA8D9C}"/>
          </ac:spMkLst>
        </pc:spChg>
        <pc:spChg chg="mod">
          <ac:chgData name="淳一 山崎" userId="78965273e96b9546" providerId="LiveId" clId="{7B9B6A3E-727D-402F-8C88-ACF2DE5C15C3}" dt="2023-05-03T01:03:28.453" v="148" actId="1076"/>
          <ac:spMkLst>
            <pc:docMk/>
            <pc:sldMk cId="1175563925" sldId="285"/>
            <ac:spMk id="4" creationId="{09B9D198-D107-4F14-8283-FCA94A8BCBFD}"/>
          </ac:spMkLst>
        </pc:spChg>
        <pc:spChg chg="mod">
          <ac:chgData name="淳一 山崎" userId="78965273e96b9546" providerId="LiveId" clId="{7B9B6A3E-727D-402F-8C88-ACF2DE5C15C3}" dt="2023-05-03T01:20:34.979" v="241" actId="207"/>
          <ac:spMkLst>
            <pc:docMk/>
            <pc:sldMk cId="1175563925" sldId="285"/>
            <ac:spMk id="5" creationId="{D3B1DF59-73E6-4F64-BCD7-1427730F0F19}"/>
          </ac:spMkLst>
        </pc:spChg>
        <pc:spChg chg="mod">
          <ac:chgData name="淳一 山崎" userId="78965273e96b9546" providerId="LiveId" clId="{7B9B6A3E-727D-402F-8C88-ACF2DE5C15C3}" dt="2023-05-03T01:02:32.549" v="141" actId="207"/>
          <ac:spMkLst>
            <pc:docMk/>
            <pc:sldMk cId="1175563925" sldId="285"/>
            <ac:spMk id="6" creationId="{C4717AC1-3486-4512-9605-124C973A40B1}"/>
          </ac:spMkLst>
        </pc:spChg>
        <pc:spChg chg="mod">
          <ac:chgData name="淳一 山崎" userId="78965273e96b9546" providerId="LiveId" clId="{7B9B6A3E-727D-402F-8C88-ACF2DE5C15C3}" dt="2023-05-03T01:03:40.442" v="150" actId="207"/>
          <ac:spMkLst>
            <pc:docMk/>
            <pc:sldMk cId="1175563925" sldId="285"/>
            <ac:spMk id="7" creationId="{50838398-7F4D-43C7-863D-2EA2BAFAC42D}"/>
          </ac:spMkLst>
        </pc:spChg>
        <pc:spChg chg="mod">
          <ac:chgData name="淳一 山崎" userId="78965273e96b9546" providerId="LiveId" clId="{7B9B6A3E-727D-402F-8C88-ACF2DE5C15C3}" dt="2023-05-03T01:03:43.489" v="151" actId="207"/>
          <ac:spMkLst>
            <pc:docMk/>
            <pc:sldMk cId="1175563925" sldId="285"/>
            <ac:spMk id="8" creationId="{D0CE14DA-2356-4DDA-83DE-75AD6B5CBF41}"/>
          </ac:spMkLst>
        </pc:spChg>
        <pc:spChg chg="mod">
          <ac:chgData name="淳一 山崎" userId="78965273e96b9546" providerId="LiveId" clId="{7B9B6A3E-727D-402F-8C88-ACF2DE5C15C3}" dt="2023-05-03T01:03:46.710" v="152" actId="207"/>
          <ac:spMkLst>
            <pc:docMk/>
            <pc:sldMk cId="1175563925" sldId="285"/>
            <ac:spMk id="9" creationId="{D6B73847-C367-44B1-B07C-FBE0E614FB9B}"/>
          </ac:spMkLst>
        </pc:spChg>
        <pc:spChg chg="mod">
          <ac:chgData name="淳一 山崎" userId="78965273e96b9546" providerId="LiveId" clId="{7B9B6A3E-727D-402F-8C88-ACF2DE5C15C3}" dt="2023-05-03T01:20:06.201" v="240" actId="207"/>
          <ac:spMkLst>
            <pc:docMk/>
            <pc:sldMk cId="1175563925" sldId="285"/>
            <ac:spMk id="10" creationId="{98B2E800-7E1E-4D63-8ECD-BF7A1A5F8D63}"/>
          </ac:spMkLst>
        </pc:spChg>
        <pc:spChg chg="mod">
          <ac:chgData name="淳一 山崎" userId="78965273e96b9546" providerId="LiveId" clId="{7B9B6A3E-727D-402F-8C88-ACF2DE5C15C3}" dt="2023-05-03T01:03:53.324" v="154" actId="207"/>
          <ac:spMkLst>
            <pc:docMk/>
            <pc:sldMk cId="1175563925" sldId="285"/>
            <ac:spMk id="11" creationId="{8839F781-A98D-4664-A59E-2A6AAF0A5164}"/>
          </ac:spMkLst>
        </pc:spChg>
        <pc:spChg chg="mod">
          <ac:chgData name="淳一 山崎" userId="78965273e96b9546" providerId="LiveId" clId="{7B9B6A3E-727D-402F-8C88-ACF2DE5C15C3}" dt="2023-05-03T01:03:56.473" v="155" actId="207"/>
          <ac:spMkLst>
            <pc:docMk/>
            <pc:sldMk cId="1175563925" sldId="285"/>
            <ac:spMk id="12" creationId="{E3CBAF18-027C-4317-B4F5-468F3A033EA6}"/>
          </ac:spMkLst>
        </pc:spChg>
        <pc:spChg chg="mod">
          <ac:chgData name="淳一 山崎" userId="78965273e96b9546" providerId="LiveId" clId="{7B9B6A3E-727D-402F-8C88-ACF2DE5C15C3}" dt="2023-05-03T01:04:00.698" v="156" actId="207"/>
          <ac:spMkLst>
            <pc:docMk/>
            <pc:sldMk cId="1175563925" sldId="285"/>
            <ac:spMk id="13" creationId="{6AD9E0EC-4EBC-4CFF-8665-C217708678EB}"/>
          </ac:spMkLst>
        </pc:spChg>
        <pc:spChg chg="mod">
          <ac:chgData name="淳一 山崎" userId="78965273e96b9546" providerId="LiveId" clId="{7B9B6A3E-727D-402F-8C88-ACF2DE5C15C3}" dt="2023-05-03T01:04:04.312" v="157" actId="207"/>
          <ac:spMkLst>
            <pc:docMk/>
            <pc:sldMk cId="1175563925" sldId="285"/>
            <ac:spMk id="14" creationId="{A537C084-B124-4E77-B2A9-DC1188605919}"/>
          </ac:spMkLst>
        </pc:spChg>
        <pc:spChg chg="mod">
          <ac:chgData name="淳一 山崎" userId="78965273e96b9546" providerId="LiveId" clId="{7B9B6A3E-727D-402F-8C88-ACF2DE5C15C3}" dt="2023-05-03T01:04:16.471" v="158" actId="207"/>
          <ac:spMkLst>
            <pc:docMk/>
            <pc:sldMk cId="1175563925" sldId="285"/>
            <ac:spMk id="15" creationId="{DFF6EBBE-99B1-488D-9972-30A714979EBB}"/>
          </ac:spMkLst>
        </pc:spChg>
        <pc:spChg chg="mod">
          <ac:chgData name="淳一 山崎" userId="78965273e96b9546" providerId="LiveId" clId="{7B9B6A3E-727D-402F-8C88-ACF2DE5C15C3}" dt="2023-05-03T01:04:21.278" v="159" actId="207"/>
          <ac:spMkLst>
            <pc:docMk/>
            <pc:sldMk cId="1175563925" sldId="285"/>
            <ac:spMk id="16" creationId="{CF1F5180-E313-41B4-A468-895E4D80698F}"/>
          </ac:spMkLst>
        </pc:spChg>
        <pc:spChg chg="mod">
          <ac:chgData name="淳一 山崎" userId="78965273e96b9546" providerId="LiveId" clId="{7B9B6A3E-727D-402F-8C88-ACF2DE5C15C3}" dt="2023-05-03T01:04:25.053" v="160" actId="207"/>
          <ac:spMkLst>
            <pc:docMk/>
            <pc:sldMk cId="1175563925" sldId="285"/>
            <ac:spMk id="17" creationId="{F34254C1-1998-4584-9267-DD1EBC8CE2CE}"/>
          </ac:spMkLst>
        </pc:spChg>
        <pc:spChg chg="mod">
          <ac:chgData name="淳一 山崎" userId="78965273e96b9546" providerId="LiveId" clId="{7B9B6A3E-727D-402F-8C88-ACF2DE5C15C3}" dt="2023-05-03T01:04:29.202" v="161" actId="207"/>
          <ac:spMkLst>
            <pc:docMk/>
            <pc:sldMk cId="1175563925" sldId="285"/>
            <ac:spMk id="18" creationId="{0DB8DB90-1A2D-426C-B565-2DA949CA806E}"/>
          </ac:spMkLst>
        </pc:spChg>
        <pc:spChg chg="mod">
          <ac:chgData name="淳一 山崎" userId="78965273e96b9546" providerId="LiveId" clId="{7B9B6A3E-727D-402F-8C88-ACF2DE5C15C3}" dt="2023-05-03T01:04:45.394" v="162" actId="1076"/>
          <ac:spMkLst>
            <pc:docMk/>
            <pc:sldMk cId="1175563925" sldId="285"/>
            <ac:spMk id="19" creationId="{E71564F0-3309-4A98-852E-8099CCCB7A57}"/>
          </ac:spMkLst>
        </pc:spChg>
        <pc:spChg chg="mod">
          <ac:chgData name="淳一 山崎" userId="78965273e96b9546" providerId="LiveId" clId="{7B9B6A3E-727D-402F-8C88-ACF2DE5C15C3}" dt="2023-05-03T01:04:51.488" v="163" actId="1076"/>
          <ac:spMkLst>
            <pc:docMk/>
            <pc:sldMk cId="1175563925" sldId="285"/>
            <ac:spMk id="20" creationId="{52D16255-ED03-46D3-93FA-2E486EC78BD5}"/>
          </ac:spMkLst>
        </pc:spChg>
        <pc:spChg chg="mod">
          <ac:chgData name="淳一 山崎" userId="78965273e96b9546" providerId="LiveId" clId="{7B9B6A3E-727D-402F-8C88-ACF2DE5C15C3}" dt="2023-05-03T01:10:27.356" v="195" actId="1076"/>
          <ac:spMkLst>
            <pc:docMk/>
            <pc:sldMk cId="1175563925" sldId="285"/>
            <ac:spMk id="21" creationId="{8C4A7EB5-F07B-4D50-B182-E17970C74A1D}"/>
          </ac:spMkLst>
        </pc:spChg>
        <pc:spChg chg="mod">
          <ac:chgData name="淳一 山崎" userId="78965273e96b9546" providerId="LiveId" clId="{7B9B6A3E-727D-402F-8C88-ACF2DE5C15C3}" dt="2023-05-03T00:58:48.579" v="110" actId="207"/>
          <ac:spMkLst>
            <pc:docMk/>
            <pc:sldMk cId="1175563925" sldId="285"/>
            <ac:spMk id="22" creationId="{E4293829-A63A-4688-8309-AE5E6A9EE4D6}"/>
          </ac:spMkLst>
        </pc:spChg>
        <pc:spChg chg="mod">
          <ac:chgData name="淳一 山崎" userId="78965273e96b9546" providerId="LiveId" clId="{7B9B6A3E-727D-402F-8C88-ACF2DE5C15C3}" dt="2023-05-03T00:58:52.793" v="111" actId="207"/>
          <ac:spMkLst>
            <pc:docMk/>
            <pc:sldMk cId="1175563925" sldId="285"/>
            <ac:spMk id="23" creationId="{221AF5C0-AE34-4224-B544-AD3020F50687}"/>
          </ac:spMkLst>
        </pc:spChg>
        <pc:spChg chg="mod">
          <ac:chgData name="淳一 山崎" userId="78965273e96b9546" providerId="LiveId" clId="{7B9B6A3E-727D-402F-8C88-ACF2DE5C15C3}" dt="2023-05-03T00:59:14.679" v="115" actId="207"/>
          <ac:spMkLst>
            <pc:docMk/>
            <pc:sldMk cId="1175563925" sldId="285"/>
            <ac:spMk id="24" creationId="{ED0F434D-CC61-42F0-9366-2CA8BA6FF8B8}"/>
          </ac:spMkLst>
        </pc:spChg>
        <pc:spChg chg="mod">
          <ac:chgData name="淳一 山崎" userId="78965273e96b9546" providerId="LiveId" clId="{7B9B6A3E-727D-402F-8C88-ACF2DE5C15C3}" dt="2023-05-03T01:18:07.892" v="236" actId="207"/>
          <ac:spMkLst>
            <pc:docMk/>
            <pc:sldMk cId="1175563925" sldId="285"/>
            <ac:spMk id="25" creationId="{A584A001-0B35-4AD9-8DDF-038055906BFC}"/>
          </ac:spMkLst>
        </pc:spChg>
        <pc:spChg chg="mod">
          <ac:chgData name="淳一 山崎" userId="78965273e96b9546" providerId="LiveId" clId="{7B9B6A3E-727D-402F-8C88-ACF2DE5C15C3}" dt="2023-05-03T01:07:59.089" v="178" actId="207"/>
          <ac:spMkLst>
            <pc:docMk/>
            <pc:sldMk cId="1175563925" sldId="285"/>
            <ac:spMk id="26" creationId="{3822B35E-B7C6-4C01-AF35-EEE406C44AD2}"/>
          </ac:spMkLst>
        </pc:spChg>
        <pc:spChg chg="mod">
          <ac:chgData name="淳一 山崎" userId="78965273e96b9546" providerId="LiveId" clId="{7B9B6A3E-727D-402F-8C88-ACF2DE5C15C3}" dt="2023-05-03T00:59:23.224" v="117" actId="207"/>
          <ac:spMkLst>
            <pc:docMk/>
            <pc:sldMk cId="1175563925" sldId="285"/>
            <ac:spMk id="27" creationId="{1F8A1E53-9FD3-43CC-A9B2-A48AE6A66DD4}"/>
          </ac:spMkLst>
        </pc:spChg>
        <pc:spChg chg="mod">
          <ac:chgData name="淳一 山崎" userId="78965273e96b9546" providerId="LiveId" clId="{7B9B6A3E-727D-402F-8C88-ACF2DE5C15C3}" dt="2023-05-03T01:08:16.202" v="179" actId="207"/>
          <ac:spMkLst>
            <pc:docMk/>
            <pc:sldMk cId="1175563925" sldId="285"/>
            <ac:spMk id="28" creationId="{5ECBDCD8-3426-4A58-B513-270204416DA4}"/>
          </ac:spMkLst>
        </pc:spChg>
        <pc:spChg chg="mod">
          <ac:chgData name="淳一 山崎" userId="78965273e96b9546" providerId="LiveId" clId="{7B9B6A3E-727D-402F-8C88-ACF2DE5C15C3}" dt="2023-05-03T00:59:27.965" v="118" actId="207"/>
          <ac:spMkLst>
            <pc:docMk/>
            <pc:sldMk cId="1175563925" sldId="285"/>
            <ac:spMk id="29" creationId="{0C2BDE7C-4B1C-41ED-BAAC-C6E751172C59}"/>
          </ac:spMkLst>
        </pc:spChg>
        <pc:spChg chg="mod">
          <ac:chgData name="淳一 山崎" userId="78965273e96b9546" providerId="LiveId" clId="{7B9B6A3E-727D-402F-8C88-ACF2DE5C15C3}" dt="2023-05-03T01:08:29.023" v="180" actId="207"/>
          <ac:spMkLst>
            <pc:docMk/>
            <pc:sldMk cId="1175563925" sldId="285"/>
            <ac:spMk id="30" creationId="{A1E8A927-7490-4C76-AF4E-961E5398A948}"/>
          </ac:spMkLst>
        </pc:spChg>
        <pc:spChg chg="mod">
          <ac:chgData name="淳一 山崎" userId="78965273e96b9546" providerId="LiveId" clId="{7B9B6A3E-727D-402F-8C88-ACF2DE5C15C3}" dt="2023-05-03T00:59:32.932" v="119" actId="207"/>
          <ac:spMkLst>
            <pc:docMk/>
            <pc:sldMk cId="1175563925" sldId="285"/>
            <ac:spMk id="31" creationId="{2695A6FD-0158-431B-B41D-9AA5B6E1C728}"/>
          </ac:spMkLst>
        </pc:spChg>
        <pc:spChg chg="mod">
          <ac:chgData name="淳一 山崎" userId="78965273e96b9546" providerId="LiveId" clId="{7B9B6A3E-727D-402F-8C88-ACF2DE5C15C3}" dt="2023-05-03T01:08:33.857" v="181" actId="207"/>
          <ac:spMkLst>
            <pc:docMk/>
            <pc:sldMk cId="1175563925" sldId="285"/>
            <ac:spMk id="32" creationId="{AEA19823-3B0D-4AC7-99D3-6452AA1E018A}"/>
          </ac:spMkLst>
        </pc:spChg>
        <pc:spChg chg="mod">
          <ac:chgData name="淳一 山崎" userId="78965273e96b9546" providerId="LiveId" clId="{7B9B6A3E-727D-402F-8C88-ACF2DE5C15C3}" dt="2023-05-03T01:06:57.081" v="176" actId="1076"/>
          <ac:spMkLst>
            <pc:docMk/>
            <pc:sldMk cId="1175563925" sldId="285"/>
            <ac:spMk id="33" creationId="{4CA296E7-7E75-4B86-88E8-BC9CD89DF55F}"/>
          </ac:spMkLst>
        </pc:spChg>
        <pc:spChg chg="mod">
          <ac:chgData name="淳一 山崎" userId="78965273e96b9546" providerId="LiveId" clId="{7B9B6A3E-727D-402F-8C88-ACF2DE5C15C3}" dt="2023-05-03T01:08:41.576" v="182" actId="207"/>
          <ac:spMkLst>
            <pc:docMk/>
            <pc:sldMk cId="1175563925" sldId="285"/>
            <ac:spMk id="34" creationId="{17C2FCDB-089F-4121-9E2D-4AFE9AF49AD9}"/>
          </ac:spMkLst>
        </pc:spChg>
        <pc:spChg chg="mod">
          <ac:chgData name="淳一 山崎" userId="78965273e96b9546" providerId="LiveId" clId="{7B9B6A3E-727D-402F-8C88-ACF2DE5C15C3}" dt="2023-05-03T00:59:45.860" v="121" actId="207"/>
          <ac:spMkLst>
            <pc:docMk/>
            <pc:sldMk cId="1175563925" sldId="285"/>
            <ac:spMk id="35" creationId="{168C2F98-6E05-425F-A782-873D12D886CA}"/>
          </ac:spMkLst>
        </pc:spChg>
        <pc:spChg chg="mod">
          <ac:chgData name="淳一 山崎" userId="78965273e96b9546" providerId="LiveId" clId="{7B9B6A3E-727D-402F-8C88-ACF2DE5C15C3}" dt="2023-05-03T01:08:50.424" v="183" actId="207"/>
          <ac:spMkLst>
            <pc:docMk/>
            <pc:sldMk cId="1175563925" sldId="285"/>
            <ac:spMk id="36" creationId="{350BE9EC-7F0F-427E-BC0E-330479F1604F}"/>
          </ac:spMkLst>
        </pc:spChg>
        <pc:spChg chg="mod">
          <ac:chgData name="淳一 山崎" userId="78965273e96b9546" providerId="LiveId" clId="{7B9B6A3E-727D-402F-8C88-ACF2DE5C15C3}" dt="2023-05-03T01:00:04.730" v="123" actId="207"/>
          <ac:spMkLst>
            <pc:docMk/>
            <pc:sldMk cId="1175563925" sldId="285"/>
            <ac:spMk id="37" creationId="{649D1F85-8914-42C8-92A5-92F5A21C102B}"/>
          </ac:spMkLst>
        </pc:spChg>
        <pc:spChg chg="mod">
          <ac:chgData name="淳一 山崎" userId="78965273e96b9546" providerId="LiveId" clId="{7B9B6A3E-727D-402F-8C88-ACF2DE5C15C3}" dt="2023-05-03T01:08:55.263" v="184" actId="207"/>
          <ac:spMkLst>
            <pc:docMk/>
            <pc:sldMk cId="1175563925" sldId="285"/>
            <ac:spMk id="38" creationId="{05F4B9BF-D897-4DCA-97D6-468C85ADAE8E}"/>
          </ac:spMkLst>
        </pc:spChg>
        <pc:spChg chg="mod">
          <ac:chgData name="淳一 山崎" userId="78965273e96b9546" providerId="LiveId" clId="{7B9B6A3E-727D-402F-8C88-ACF2DE5C15C3}" dt="2023-05-03T01:00:14.628" v="124" actId="207"/>
          <ac:spMkLst>
            <pc:docMk/>
            <pc:sldMk cId="1175563925" sldId="285"/>
            <ac:spMk id="39" creationId="{C19E53B0-EFDB-4CAF-A97F-E2550B6E5771}"/>
          </ac:spMkLst>
        </pc:spChg>
        <pc:spChg chg="mod">
          <ac:chgData name="淳一 山崎" userId="78965273e96b9546" providerId="LiveId" clId="{7B9B6A3E-727D-402F-8C88-ACF2DE5C15C3}" dt="2023-05-03T01:08:59.677" v="185" actId="207"/>
          <ac:spMkLst>
            <pc:docMk/>
            <pc:sldMk cId="1175563925" sldId="285"/>
            <ac:spMk id="40" creationId="{29E90DBE-0330-442B-AAFC-0C9ADFE7566A}"/>
          </ac:spMkLst>
        </pc:spChg>
        <pc:spChg chg="mod">
          <ac:chgData name="淳一 山崎" userId="78965273e96b9546" providerId="LiveId" clId="{7B9B6A3E-727D-402F-8C88-ACF2DE5C15C3}" dt="2023-05-03T00:59:51.755" v="122" actId="207"/>
          <ac:spMkLst>
            <pc:docMk/>
            <pc:sldMk cId="1175563925" sldId="285"/>
            <ac:spMk id="41" creationId="{C4802B64-7026-45E9-BC50-A50C075FA059}"/>
          </ac:spMkLst>
        </pc:spChg>
        <pc:spChg chg="mod">
          <ac:chgData name="淳一 山崎" userId="78965273e96b9546" providerId="LiveId" clId="{7B9B6A3E-727D-402F-8C88-ACF2DE5C15C3}" dt="2023-05-03T01:09:11.070" v="186" actId="207"/>
          <ac:spMkLst>
            <pc:docMk/>
            <pc:sldMk cId="1175563925" sldId="285"/>
            <ac:spMk id="42" creationId="{88572F0A-9468-4E66-808A-18F568A77583}"/>
          </ac:spMkLst>
        </pc:spChg>
        <pc:spChg chg="mod">
          <ac:chgData name="淳一 山崎" userId="78965273e96b9546" providerId="LiveId" clId="{7B9B6A3E-727D-402F-8C88-ACF2DE5C15C3}" dt="2023-05-03T01:00:36.352" v="128" actId="207"/>
          <ac:spMkLst>
            <pc:docMk/>
            <pc:sldMk cId="1175563925" sldId="285"/>
            <ac:spMk id="43" creationId="{6FAF80A5-9725-4458-B003-38B3708FD298}"/>
          </ac:spMkLst>
        </pc:spChg>
        <pc:spChg chg="mod">
          <ac:chgData name="淳一 山崎" userId="78965273e96b9546" providerId="LiveId" clId="{7B9B6A3E-727D-402F-8C88-ACF2DE5C15C3}" dt="2023-05-03T01:09:19.747" v="187" actId="207"/>
          <ac:spMkLst>
            <pc:docMk/>
            <pc:sldMk cId="1175563925" sldId="285"/>
            <ac:spMk id="44" creationId="{4C1D3345-5431-41DC-9C12-074BD5F1DA5E}"/>
          </ac:spMkLst>
        </pc:spChg>
        <pc:spChg chg="mod">
          <ac:chgData name="淳一 山崎" userId="78965273e96b9546" providerId="LiveId" clId="{7B9B6A3E-727D-402F-8C88-ACF2DE5C15C3}" dt="2023-05-03T01:00:46.734" v="129" actId="207"/>
          <ac:spMkLst>
            <pc:docMk/>
            <pc:sldMk cId="1175563925" sldId="285"/>
            <ac:spMk id="45" creationId="{3E16FF95-54BC-4E26-83AC-A029676D70AE}"/>
          </ac:spMkLst>
        </pc:spChg>
        <pc:spChg chg="mod">
          <ac:chgData name="淳一 山崎" userId="78965273e96b9546" providerId="LiveId" clId="{7B9B6A3E-727D-402F-8C88-ACF2DE5C15C3}" dt="2023-05-03T01:11:42.017" v="200" actId="1076"/>
          <ac:spMkLst>
            <pc:docMk/>
            <pc:sldMk cId="1175563925" sldId="285"/>
            <ac:spMk id="46" creationId="{1350DBA0-36C3-4042-855B-09A5B18D3136}"/>
          </ac:spMkLst>
        </pc:spChg>
        <pc:spChg chg="mod">
          <ac:chgData name="淳一 山崎" userId="78965273e96b9546" providerId="LiveId" clId="{7B9B6A3E-727D-402F-8C88-ACF2DE5C15C3}" dt="2023-05-03T01:12:40.267" v="209" actId="1076"/>
          <ac:spMkLst>
            <pc:docMk/>
            <pc:sldMk cId="1175563925" sldId="285"/>
            <ac:spMk id="47" creationId="{3423462B-6C7A-4F35-B811-FD760650F97B}"/>
          </ac:spMkLst>
        </pc:spChg>
        <pc:spChg chg="mod">
          <ac:chgData name="淳一 山崎" userId="78965273e96b9546" providerId="LiveId" clId="{7B9B6A3E-727D-402F-8C88-ACF2DE5C15C3}" dt="2023-05-03T01:11:13.380" v="198" actId="207"/>
          <ac:spMkLst>
            <pc:docMk/>
            <pc:sldMk cId="1175563925" sldId="285"/>
            <ac:spMk id="48" creationId="{FA758FF1-FB9F-4605-AF6E-ED5D72BBC0B8}"/>
          </ac:spMkLst>
        </pc:spChg>
        <pc:spChg chg="mod">
          <ac:chgData name="淳一 山崎" userId="78965273e96b9546" providerId="LiveId" clId="{7B9B6A3E-727D-402F-8C88-ACF2DE5C15C3}" dt="2023-05-03T01:00:58.239" v="131" actId="207"/>
          <ac:spMkLst>
            <pc:docMk/>
            <pc:sldMk cId="1175563925" sldId="285"/>
            <ac:spMk id="49" creationId="{668CD77F-2B78-4025-8032-96DA2D803339}"/>
          </ac:spMkLst>
        </pc:spChg>
        <pc:spChg chg="mod">
          <ac:chgData name="淳一 山崎" userId="78965273e96b9546" providerId="LiveId" clId="{7B9B6A3E-727D-402F-8C88-ACF2DE5C15C3}" dt="2023-05-03T01:11:06.625" v="197" actId="207"/>
          <ac:spMkLst>
            <pc:docMk/>
            <pc:sldMk cId="1175563925" sldId="285"/>
            <ac:spMk id="50" creationId="{A3512D6B-FAA0-4455-B3C7-8C63CCE00E53}"/>
          </ac:spMkLst>
        </pc:spChg>
        <pc:spChg chg="mod">
          <ac:chgData name="淳一 山崎" userId="78965273e96b9546" providerId="LiveId" clId="{7B9B6A3E-727D-402F-8C88-ACF2DE5C15C3}" dt="2023-05-03T01:01:10.457" v="133" actId="207"/>
          <ac:spMkLst>
            <pc:docMk/>
            <pc:sldMk cId="1175563925" sldId="285"/>
            <ac:spMk id="51" creationId="{3EB50E61-4DA8-4D2E-891B-718CE2DC6B35}"/>
          </ac:spMkLst>
        </pc:spChg>
        <pc:spChg chg="mod">
          <ac:chgData name="淳一 山崎" userId="78965273e96b9546" providerId="LiveId" clId="{7B9B6A3E-727D-402F-8C88-ACF2DE5C15C3}" dt="2023-05-03T01:12:05.766" v="203" actId="207"/>
          <ac:spMkLst>
            <pc:docMk/>
            <pc:sldMk cId="1175563925" sldId="285"/>
            <ac:spMk id="52" creationId="{5C351061-C404-4C7A-B028-31404E9F5C38}"/>
          </ac:spMkLst>
        </pc:spChg>
        <pc:spChg chg="mod">
          <ac:chgData name="淳一 山崎" userId="78965273e96b9546" providerId="LiveId" clId="{7B9B6A3E-727D-402F-8C88-ACF2DE5C15C3}" dt="2023-05-03T01:01:21.833" v="134" actId="207"/>
          <ac:spMkLst>
            <pc:docMk/>
            <pc:sldMk cId="1175563925" sldId="285"/>
            <ac:spMk id="53" creationId="{B755F6FF-FF8B-4296-B221-1FF57DBDF756}"/>
          </ac:spMkLst>
        </pc:spChg>
        <pc:spChg chg="add mod ord">
          <ac:chgData name="淳一 山崎" userId="78965273e96b9546" providerId="LiveId" clId="{7B9B6A3E-727D-402F-8C88-ACF2DE5C15C3}" dt="2023-05-03T01:17:12.369" v="235" actId="1076"/>
          <ac:spMkLst>
            <pc:docMk/>
            <pc:sldMk cId="1175563925" sldId="285"/>
            <ac:spMk id="54" creationId="{81D2D34D-A488-712D-4E7C-6C84276315C1}"/>
          </ac:spMkLst>
        </pc:spChg>
        <pc:spChg chg="add del mod">
          <ac:chgData name="淳一 山崎" userId="78965273e96b9546" providerId="LiveId" clId="{7B9B6A3E-727D-402F-8C88-ACF2DE5C15C3}" dt="2023-05-03T01:25:19.227" v="324" actId="1076"/>
          <ac:spMkLst>
            <pc:docMk/>
            <pc:sldMk cId="1175563925" sldId="285"/>
            <ac:spMk id="55" creationId="{9C3832BE-2B8A-6ABF-2C67-BE8F42EE5A7E}"/>
          </ac:spMkLst>
        </pc:spChg>
        <pc:spChg chg="mod">
          <ac:chgData name="淳一 山崎" userId="78965273e96b9546" providerId="LiveId" clId="{7B9B6A3E-727D-402F-8C88-ACF2DE5C15C3}" dt="2023-05-03T01:16:07.498" v="227" actId="1076"/>
          <ac:spMkLst>
            <pc:docMk/>
            <pc:sldMk cId="1175563925" sldId="285"/>
            <ac:spMk id="56" creationId="{C6011A66-42C9-4730-ABBF-1D40A1976F60}"/>
          </ac:spMkLst>
        </pc:spChg>
        <pc:spChg chg="mod">
          <ac:chgData name="淳一 山崎" userId="78965273e96b9546" providerId="LiveId" clId="{7B9B6A3E-727D-402F-8C88-ACF2DE5C15C3}" dt="2023-05-03T01:19:16.943" v="239" actId="1076"/>
          <ac:spMkLst>
            <pc:docMk/>
            <pc:sldMk cId="1175563925" sldId="285"/>
            <ac:spMk id="58" creationId="{15FD3E53-8787-4744-92AA-C831A44808E3}"/>
          </ac:spMkLst>
        </pc:spChg>
        <pc:spChg chg="mod">
          <ac:chgData name="淳一 山崎" userId="78965273e96b9546" providerId="LiveId" clId="{7B9B6A3E-727D-402F-8C88-ACF2DE5C15C3}" dt="2023-05-03T01:15:30.503" v="224" actId="1076"/>
          <ac:spMkLst>
            <pc:docMk/>
            <pc:sldMk cId="1175563925" sldId="285"/>
            <ac:spMk id="60" creationId="{186F61AD-92EC-4ADA-A19D-9BB2315F6107}"/>
          </ac:spMkLst>
        </pc:spChg>
        <pc:spChg chg="mod">
          <ac:chgData name="淳一 山崎" userId="78965273e96b9546" providerId="LiveId" clId="{7B9B6A3E-727D-402F-8C88-ACF2DE5C15C3}" dt="2023-05-03T01:16:14.707" v="228" actId="1076"/>
          <ac:spMkLst>
            <pc:docMk/>
            <pc:sldMk cId="1175563925" sldId="285"/>
            <ac:spMk id="61" creationId="{9EC4BF88-9115-413C-B83A-3C59CCE87785}"/>
          </ac:spMkLst>
        </pc:spChg>
        <pc:spChg chg="add mod">
          <ac:chgData name="淳一 山崎" userId="78965273e96b9546" providerId="LiveId" clId="{7B9B6A3E-727D-402F-8C88-ACF2DE5C15C3}" dt="2023-05-03T01:15:48.846" v="226" actId="1076"/>
          <ac:spMkLst>
            <pc:docMk/>
            <pc:sldMk cId="1175563925" sldId="285"/>
            <ac:spMk id="62" creationId="{A639718F-C5CB-B3A5-A2D5-0F5DFC085E25}"/>
          </ac:spMkLst>
        </pc:spChg>
        <pc:spChg chg="mod">
          <ac:chgData name="淳一 山崎" userId="78965273e96b9546" providerId="LiveId" clId="{7B9B6A3E-727D-402F-8C88-ACF2DE5C15C3}" dt="2023-05-03T01:16:24.903" v="229"/>
          <ac:spMkLst>
            <pc:docMk/>
            <pc:sldMk cId="1175563925" sldId="285"/>
            <ac:spMk id="65" creationId="{0FFBF692-3AD6-D040-20A6-AF4CB0DC03E6}"/>
          </ac:spMkLst>
        </pc:spChg>
        <pc:spChg chg="mod">
          <ac:chgData name="淳一 山崎" userId="78965273e96b9546" providerId="LiveId" clId="{7B9B6A3E-727D-402F-8C88-ACF2DE5C15C3}" dt="2023-05-03T01:16:24.903" v="229"/>
          <ac:spMkLst>
            <pc:docMk/>
            <pc:sldMk cId="1175563925" sldId="285"/>
            <ac:spMk id="66" creationId="{D099770E-0573-15AD-49F9-CA8235041149}"/>
          </ac:spMkLst>
        </pc:spChg>
        <pc:spChg chg="mod">
          <ac:chgData name="淳一 山崎" userId="78965273e96b9546" providerId="LiveId" clId="{7B9B6A3E-727D-402F-8C88-ACF2DE5C15C3}" dt="2023-05-03T01:16:24.903" v="229"/>
          <ac:spMkLst>
            <pc:docMk/>
            <pc:sldMk cId="1175563925" sldId="285"/>
            <ac:spMk id="67" creationId="{F750E4C6-1710-DC7A-139F-0B6D0B46CCD1}"/>
          </ac:spMkLst>
        </pc:spChg>
        <pc:spChg chg="mod">
          <ac:chgData name="淳一 山崎" userId="78965273e96b9546" providerId="LiveId" clId="{7B9B6A3E-727D-402F-8C88-ACF2DE5C15C3}" dt="2023-05-03T01:16:24.903" v="229"/>
          <ac:spMkLst>
            <pc:docMk/>
            <pc:sldMk cId="1175563925" sldId="285"/>
            <ac:spMk id="68" creationId="{8F7B72A3-4C64-7987-648B-BDB824FBF0CF}"/>
          </ac:spMkLst>
        </pc:spChg>
        <pc:spChg chg="mod">
          <ac:chgData name="淳一 山崎" userId="78965273e96b9546" providerId="LiveId" clId="{7B9B6A3E-727D-402F-8C88-ACF2DE5C15C3}" dt="2023-05-03T01:16:24.903" v="229"/>
          <ac:spMkLst>
            <pc:docMk/>
            <pc:sldMk cId="1175563925" sldId="285"/>
            <ac:spMk id="69" creationId="{82486292-F473-0019-F110-A8B49BC8B75D}"/>
          </ac:spMkLst>
        </pc:spChg>
        <pc:spChg chg="mod">
          <ac:chgData name="淳一 山崎" userId="78965273e96b9546" providerId="LiveId" clId="{7B9B6A3E-727D-402F-8C88-ACF2DE5C15C3}" dt="2023-05-03T01:16:24.903" v="229"/>
          <ac:spMkLst>
            <pc:docMk/>
            <pc:sldMk cId="1175563925" sldId="285"/>
            <ac:spMk id="70" creationId="{42BC1323-A2EC-BBF3-A6E3-F61E6D2E53A0}"/>
          </ac:spMkLst>
        </pc:spChg>
        <pc:spChg chg="mod">
          <ac:chgData name="淳一 山崎" userId="78965273e96b9546" providerId="LiveId" clId="{7B9B6A3E-727D-402F-8C88-ACF2DE5C15C3}" dt="2023-05-03T01:16:24.903" v="229"/>
          <ac:spMkLst>
            <pc:docMk/>
            <pc:sldMk cId="1175563925" sldId="285"/>
            <ac:spMk id="71" creationId="{7E74C321-7C53-7442-0B0C-3907078293BE}"/>
          </ac:spMkLst>
        </pc:spChg>
        <pc:spChg chg="mod">
          <ac:chgData name="淳一 山崎" userId="78965273e96b9546" providerId="LiveId" clId="{7B9B6A3E-727D-402F-8C88-ACF2DE5C15C3}" dt="2023-05-03T01:16:24.903" v="229"/>
          <ac:spMkLst>
            <pc:docMk/>
            <pc:sldMk cId="1175563925" sldId="285"/>
            <ac:spMk id="72" creationId="{35EB5D1A-8179-895B-CEDB-5F0D96511932}"/>
          </ac:spMkLst>
        </pc:spChg>
        <pc:spChg chg="mod">
          <ac:chgData name="淳一 山崎" userId="78965273e96b9546" providerId="LiveId" clId="{7B9B6A3E-727D-402F-8C88-ACF2DE5C15C3}" dt="2023-05-03T01:16:24.903" v="229"/>
          <ac:spMkLst>
            <pc:docMk/>
            <pc:sldMk cId="1175563925" sldId="285"/>
            <ac:spMk id="73" creationId="{364ACDDD-CFCE-7220-5BA2-0DE1D2D7D061}"/>
          </ac:spMkLst>
        </pc:spChg>
        <pc:spChg chg="mod">
          <ac:chgData name="淳一 山崎" userId="78965273e96b9546" providerId="LiveId" clId="{7B9B6A3E-727D-402F-8C88-ACF2DE5C15C3}" dt="2023-05-03T01:16:24.903" v="229"/>
          <ac:spMkLst>
            <pc:docMk/>
            <pc:sldMk cId="1175563925" sldId="285"/>
            <ac:spMk id="74" creationId="{01BD232A-6E24-70C1-52B6-83AC7186EE6D}"/>
          </ac:spMkLst>
        </pc:spChg>
        <pc:spChg chg="mod">
          <ac:chgData name="淳一 山崎" userId="78965273e96b9546" providerId="LiveId" clId="{7B9B6A3E-727D-402F-8C88-ACF2DE5C15C3}" dt="2023-05-03T01:16:24.903" v="229"/>
          <ac:spMkLst>
            <pc:docMk/>
            <pc:sldMk cId="1175563925" sldId="285"/>
            <ac:spMk id="75" creationId="{279CD6FB-E7E9-C9D5-32C8-56FFE886B8D0}"/>
          </ac:spMkLst>
        </pc:spChg>
        <pc:spChg chg="mod">
          <ac:chgData name="淳一 山崎" userId="78965273e96b9546" providerId="LiveId" clId="{7B9B6A3E-727D-402F-8C88-ACF2DE5C15C3}" dt="2023-05-03T01:16:24.903" v="229"/>
          <ac:spMkLst>
            <pc:docMk/>
            <pc:sldMk cId="1175563925" sldId="285"/>
            <ac:spMk id="76" creationId="{5ADA19B4-4C28-FFA1-C5FF-33DB590238EE}"/>
          </ac:spMkLst>
        </pc:spChg>
        <pc:spChg chg="mod">
          <ac:chgData name="淳一 山崎" userId="78965273e96b9546" providerId="LiveId" clId="{7B9B6A3E-727D-402F-8C88-ACF2DE5C15C3}" dt="2023-05-03T01:16:24.903" v="229"/>
          <ac:spMkLst>
            <pc:docMk/>
            <pc:sldMk cId="1175563925" sldId="285"/>
            <ac:spMk id="77" creationId="{5DD67C4D-B887-DD49-9FE7-67D0CFA9DA1E}"/>
          </ac:spMkLst>
        </pc:spChg>
        <pc:spChg chg="mod">
          <ac:chgData name="淳一 山崎" userId="78965273e96b9546" providerId="LiveId" clId="{7B9B6A3E-727D-402F-8C88-ACF2DE5C15C3}" dt="2023-05-03T01:16:24.903" v="229"/>
          <ac:spMkLst>
            <pc:docMk/>
            <pc:sldMk cId="1175563925" sldId="285"/>
            <ac:spMk id="78" creationId="{9D25977B-31D7-F063-9D42-0B9E130BB83C}"/>
          </ac:spMkLst>
        </pc:spChg>
        <pc:spChg chg="mod">
          <ac:chgData name="淳一 山崎" userId="78965273e96b9546" providerId="LiveId" clId="{7B9B6A3E-727D-402F-8C88-ACF2DE5C15C3}" dt="2023-05-03T01:16:24.903" v="229"/>
          <ac:spMkLst>
            <pc:docMk/>
            <pc:sldMk cId="1175563925" sldId="285"/>
            <ac:spMk id="79" creationId="{A61F2859-4FAE-0ED4-E97A-487CA2278FBC}"/>
          </ac:spMkLst>
        </pc:spChg>
        <pc:spChg chg="mod">
          <ac:chgData name="淳一 山崎" userId="78965273e96b9546" providerId="LiveId" clId="{7B9B6A3E-727D-402F-8C88-ACF2DE5C15C3}" dt="2023-05-03T01:16:24.903" v="229"/>
          <ac:spMkLst>
            <pc:docMk/>
            <pc:sldMk cId="1175563925" sldId="285"/>
            <ac:spMk id="80" creationId="{D7007471-4740-E18A-B707-3E9B4B9AC76F}"/>
          </ac:spMkLst>
        </pc:spChg>
        <pc:spChg chg="mod">
          <ac:chgData name="淳一 山崎" userId="78965273e96b9546" providerId="LiveId" clId="{7B9B6A3E-727D-402F-8C88-ACF2DE5C15C3}" dt="2023-05-03T01:16:24.903" v="229"/>
          <ac:spMkLst>
            <pc:docMk/>
            <pc:sldMk cId="1175563925" sldId="285"/>
            <ac:spMk id="81" creationId="{629607F9-0696-8190-14EF-41C4E8BB5DBC}"/>
          </ac:spMkLst>
        </pc:spChg>
        <pc:spChg chg="mod">
          <ac:chgData name="淳一 山崎" userId="78965273e96b9546" providerId="LiveId" clId="{7B9B6A3E-727D-402F-8C88-ACF2DE5C15C3}" dt="2023-05-03T01:16:24.903" v="229"/>
          <ac:spMkLst>
            <pc:docMk/>
            <pc:sldMk cId="1175563925" sldId="285"/>
            <ac:spMk id="82" creationId="{F0F56083-3BCC-6062-7C13-CA5753DD85FC}"/>
          </ac:spMkLst>
        </pc:spChg>
        <pc:spChg chg="mod">
          <ac:chgData name="淳一 山崎" userId="78965273e96b9546" providerId="LiveId" clId="{7B9B6A3E-727D-402F-8C88-ACF2DE5C15C3}" dt="2023-05-03T01:16:24.903" v="229"/>
          <ac:spMkLst>
            <pc:docMk/>
            <pc:sldMk cId="1175563925" sldId="285"/>
            <ac:spMk id="83" creationId="{792592E3-14C4-BE98-85D7-6A63B9EF945B}"/>
          </ac:spMkLst>
        </pc:spChg>
        <pc:spChg chg="mod">
          <ac:chgData name="淳一 山崎" userId="78965273e96b9546" providerId="LiveId" clId="{7B9B6A3E-727D-402F-8C88-ACF2DE5C15C3}" dt="2023-05-03T01:16:24.903" v="229"/>
          <ac:spMkLst>
            <pc:docMk/>
            <pc:sldMk cId="1175563925" sldId="285"/>
            <ac:spMk id="84" creationId="{385FE263-FC42-9CCD-84C7-EFDA9A6C8880}"/>
          </ac:spMkLst>
        </pc:spChg>
        <pc:spChg chg="mod">
          <ac:chgData name="淳一 山崎" userId="78965273e96b9546" providerId="LiveId" clId="{7B9B6A3E-727D-402F-8C88-ACF2DE5C15C3}" dt="2023-05-03T01:16:24.903" v="229"/>
          <ac:spMkLst>
            <pc:docMk/>
            <pc:sldMk cId="1175563925" sldId="285"/>
            <ac:spMk id="85" creationId="{DBA7873F-40CC-476C-794E-0ADB813B0095}"/>
          </ac:spMkLst>
        </pc:spChg>
        <pc:spChg chg="mod">
          <ac:chgData name="淳一 山崎" userId="78965273e96b9546" providerId="LiveId" clId="{7B9B6A3E-727D-402F-8C88-ACF2DE5C15C3}" dt="2023-05-03T01:16:24.903" v="229"/>
          <ac:spMkLst>
            <pc:docMk/>
            <pc:sldMk cId="1175563925" sldId="285"/>
            <ac:spMk id="86" creationId="{8FB5C6C4-A39E-24AF-061E-CED75889FEE0}"/>
          </ac:spMkLst>
        </pc:spChg>
        <pc:spChg chg="mod">
          <ac:chgData name="淳一 山崎" userId="78965273e96b9546" providerId="LiveId" clId="{7B9B6A3E-727D-402F-8C88-ACF2DE5C15C3}" dt="2023-05-03T01:16:24.903" v="229"/>
          <ac:spMkLst>
            <pc:docMk/>
            <pc:sldMk cId="1175563925" sldId="285"/>
            <ac:spMk id="87" creationId="{945C3FCA-0FB8-446F-A350-F7CCA3EEB535}"/>
          </ac:spMkLst>
        </pc:spChg>
        <pc:spChg chg="mod">
          <ac:chgData name="淳一 山崎" userId="78965273e96b9546" providerId="LiveId" clId="{7B9B6A3E-727D-402F-8C88-ACF2DE5C15C3}" dt="2023-05-03T01:16:24.903" v="229"/>
          <ac:spMkLst>
            <pc:docMk/>
            <pc:sldMk cId="1175563925" sldId="285"/>
            <ac:spMk id="88" creationId="{BAC55DDF-5CE1-6C39-1DA4-63E4CEA3336C}"/>
          </ac:spMkLst>
        </pc:spChg>
        <pc:spChg chg="mod">
          <ac:chgData name="淳一 山崎" userId="78965273e96b9546" providerId="LiveId" clId="{7B9B6A3E-727D-402F-8C88-ACF2DE5C15C3}" dt="2023-05-03T01:16:24.903" v="229"/>
          <ac:spMkLst>
            <pc:docMk/>
            <pc:sldMk cId="1175563925" sldId="285"/>
            <ac:spMk id="89" creationId="{7EFE479F-54E7-903D-05FC-242F627B8DD9}"/>
          </ac:spMkLst>
        </pc:spChg>
        <pc:spChg chg="mod">
          <ac:chgData name="淳一 山崎" userId="78965273e96b9546" providerId="LiveId" clId="{7B9B6A3E-727D-402F-8C88-ACF2DE5C15C3}" dt="2023-05-03T01:16:24.903" v="229"/>
          <ac:spMkLst>
            <pc:docMk/>
            <pc:sldMk cId="1175563925" sldId="285"/>
            <ac:spMk id="90" creationId="{3734D8E2-4211-917F-75CD-F055DF7E3190}"/>
          </ac:spMkLst>
        </pc:spChg>
        <pc:spChg chg="mod">
          <ac:chgData name="淳一 山崎" userId="78965273e96b9546" providerId="LiveId" clId="{7B9B6A3E-727D-402F-8C88-ACF2DE5C15C3}" dt="2023-05-03T01:16:24.903" v="229"/>
          <ac:spMkLst>
            <pc:docMk/>
            <pc:sldMk cId="1175563925" sldId="285"/>
            <ac:spMk id="91" creationId="{58EAA411-AD5E-8F7C-8925-8DAEA7D22A94}"/>
          </ac:spMkLst>
        </pc:spChg>
        <pc:spChg chg="mod">
          <ac:chgData name="淳一 山崎" userId="78965273e96b9546" providerId="LiveId" clId="{7B9B6A3E-727D-402F-8C88-ACF2DE5C15C3}" dt="2023-05-03T01:16:24.903" v="229"/>
          <ac:spMkLst>
            <pc:docMk/>
            <pc:sldMk cId="1175563925" sldId="285"/>
            <ac:spMk id="92" creationId="{9E10C0D0-5C13-78CE-0406-4B6F086CAAC2}"/>
          </ac:spMkLst>
        </pc:spChg>
        <pc:spChg chg="mod">
          <ac:chgData name="淳一 山崎" userId="78965273e96b9546" providerId="LiveId" clId="{7B9B6A3E-727D-402F-8C88-ACF2DE5C15C3}" dt="2023-05-03T01:16:24.903" v="229"/>
          <ac:spMkLst>
            <pc:docMk/>
            <pc:sldMk cId="1175563925" sldId="285"/>
            <ac:spMk id="93" creationId="{B3CF2C55-3168-3210-A8EC-FBCEAA4CBA05}"/>
          </ac:spMkLst>
        </pc:spChg>
        <pc:spChg chg="mod">
          <ac:chgData name="淳一 山崎" userId="78965273e96b9546" providerId="LiveId" clId="{7B9B6A3E-727D-402F-8C88-ACF2DE5C15C3}" dt="2023-05-03T01:16:24.903" v="229"/>
          <ac:spMkLst>
            <pc:docMk/>
            <pc:sldMk cId="1175563925" sldId="285"/>
            <ac:spMk id="94" creationId="{E8F8076F-4069-15CD-6037-004AF1B2230C}"/>
          </ac:spMkLst>
        </pc:spChg>
        <pc:spChg chg="mod">
          <ac:chgData name="淳一 山崎" userId="78965273e96b9546" providerId="LiveId" clId="{7B9B6A3E-727D-402F-8C88-ACF2DE5C15C3}" dt="2023-05-03T01:16:24.903" v="229"/>
          <ac:spMkLst>
            <pc:docMk/>
            <pc:sldMk cId="1175563925" sldId="285"/>
            <ac:spMk id="95" creationId="{F31EA04F-2EB8-0526-34EB-5035B99A56F2}"/>
          </ac:spMkLst>
        </pc:spChg>
        <pc:spChg chg="mod">
          <ac:chgData name="淳一 山崎" userId="78965273e96b9546" providerId="LiveId" clId="{7B9B6A3E-727D-402F-8C88-ACF2DE5C15C3}" dt="2023-05-03T01:16:24.903" v="229"/>
          <ac:spMkLst>
            <pc:docMk/>
            <pc:sldMk cId="1175563925" sldId="285"/>
            <ac:spMk id="96" creationId="{73460C30-3591-8789-87F6-C0B7E4A7A00B}"/>
          </ac:spMkLst>
        </pc:spChg>
        <pc:spChg chg="mod">
          <ac:chgData name="淳一 山崎" userId="78965273e96b9546" providerId="LiveId" clId="{7B9B6A3E-727D-402F-8C88-ACF2DE5C15C3}" dt="2023-05-03T01:16:24.903" v="229"/>
          <ac:spMkLst>
            <pc:docMk/>
            <pc:sldMk cId="1175563925" sldId="285"/>
            <ac:spMk id="97" creationId="{63BC355A-AAF9-BC9E-C0C8-D08B876C0795}"/>
          </ac:spMkLst>
        </pc:spChg>
        <pc:spChg chg="mod">
          <ac:chgData name="淳一 山崎" userId="78965273e96b9546" providerId="LiveId" clId="{7B9B6A3E-727D-402F-8C88-ACF2DE5C15C3}" dt="2023-05-03T01:16:24.903" v="229"/>
          <ac:spMkLst>
            <pc:docMk/>
            <pc:sldMk cId="1175563925" sldId="285"/>
            <ac:spMk id="98" creationId="{1C662F32-8CA3-D606-DEC1-08B76B8FA487}"/>
          </ac:spMkLst>
        </pc:spChg>
        <pc:spChg chg="mod">
          <ac:chgData name="淳一 山崎" userId="78965273e96b9546" providerId="LiveId" clId="{7B9B6A3E-727D-402F-8C88-ACF2DE5C15C3}" dt="2023-05-03T01:16:24.903" v="229"/>
          <ac:spMkLst>
            <pc:docMk/>
            <pc:sldMk cId="1175563925" sldId="285"/>
            <ac:spMk id="99" creationId="{391D8669-DF73-FDB3-AEE0-0831035B351A}"/>
          </ac:spMkLst>
        </pc:spChg>
        <pc:spChg chg="mod">
          <ac:chgData name="淳一 山崎" userId="78965273e96b9546" providerId="LiveId" clId="{7B9B6A3E-727D-402F-8C88-ACF2DE5C15C3}" dt="2023-05-03T01:16:24.903" v="229"/>
          <ac:spMkLst>
            <pc:docMk/>
            <pc:sldMk cId="1175563925" sldId="285"/>
            <ac:spMk id="100" creationId="{55977A31-5A9B-27D4-BCA3-32D2C2CEC318}"/>
          </ac:spMkLst>
        </pc:spChg>
        <pc:spChg chg="mod">
          <ac:chgData name="淳一 山崎" userId="78965273e96b9546" providerId="LiveId" clId="{7B9B6A3E-727D-402F-8C88-ACF2DE5C15C3}" dt="2023-05-03T01:16:24.903" v="229"/>
          <ac:spMkLst>
            <pc:docMk/>
            <pc:sldMk cId="1175563925" sldId="285"/>
            <ac:spMk id="101" creationId="{F4345FC3-78E2-1F1B-E6C1-43E0CE462F3F}"/>
          </ac:spMkLst>
        </pc:spChg>
        <pc:spChg chg="mod">
          <ac:chgData name="淳一 山崎" userId="78965273e96b9546" providerId="LiveId" clId="{7B9B6A3E-727D-402F-8C88-ACF2DE5C15C3}" dt="2023-05-03T01:16:24.903" v="229"/>
          <ac:spMkLst>
            <pc:docMk/>
            <pc:sldMk cId="1175563925" sldId="285"/>
            <ac:spMk id="102" creationId="{C01BBD12-30EF-9DB1-B4C2-416674C1E9A0}"/>
          </ac:spMkLst>
        </pc:spChg>
        <pc:spChg chg="mod">
          <ac:chgData name="淳一 山崎" userId="78965273e96b9546" providerId="LiveId" clId="{7B9B6A3E-727D-402F-8C88-ACF2DE5C15C3}" dt="2023-05-03T01:16:24.903" v="229"/>
          <ac:spMkLst>
            <pc:docMk/>
            <pc:sldMk cId="1175563925" sldId="285"/>
            <ac:spMk id="103" creationId="{B2176C8E-6F54-EEAC-8983-6F30B916040E}"/>
          </ac:spMkLst>
        </pc:spChg>
        <pc:spChg chg="mod">
          <ac:chgData name="淳一 山崎" userId="78965273e96b9546" providerId="LiveId" clId="{7B9B6A3E-727D-402F-8C88-ACF2DE5C15C3}" dt="2023-05-03T01:16:24.903" v="229"/>
          <ac:spMkLst>
            <pc:docMk/>
            <pc:sldMk cId="1175563925" sldId="285"/>
            <ac:spMk id="104" creationId="{89463449-0EE2-DE38-422B-17423A16E228}"/>
          </ac:spMkLst>
        </pc:spChg>
        <pc:spChg chg="mod">
          <ac:chgData name="淳一 山崎" userId="78965273e96b9546" providerId="LiveId" clId="{7B9B6A3E-727D-402F-8C88-ACF2DE5C15C3}" dt="2023-05-03T01:16:24.903" v="229"/>
          <ac:spMkLst>
            <pc:docMk/>
            <pc:sldMk cId="1175563925" sldId="285"/>
            <ac:spMk id="105" creationId="{41964972-04F9-F4F6-7E77-C3FF1067278D}"/>
          </ac:spMkLst>
        </pc:spChg>
        <pc:spChg chg="mod">
          <ac:chgData name="淳一 山崎" userId="78965273e96b9546" providerId="LiveId" clId="{7B9B6A3E-727D-402F-8C88-ACF2DE5C15C3}" dt="2023-05-03T01:16:24.903" v="229"/>
          <ac:spMkLst>
            <pc:docMk/>
            <pc:sldMk cId="1175563925" sldId="285"/>
            <ac:spMk id="106" creationId="{2B9FB944-39D1-0150-7E8D-27233750ACC2}"/>
          </ac:spMkLst>
        </pc:spChg>
        <pc:spChg chg="mod">
          <ac:chgData name="淳一 山崎" userId="78965273e96b9546" providerId="LiveId" clId="{7B9B6A3E-727D-402F-8C88-ACF2DE5C15C3}" dt="2023-05-03T01:16:24.903" v="229"/>
          <ac:spMkLst>
            <pc:docMk/>
            <pc:sldMk cId="1175563925" sldId="285"/>
            <ac:spMk id="107" creationId="{CC2C55FB-CE8A-7C4E-0DCC-7E32D25D98AA}"/>
          </ac:spMkLst>
        </pc:spChg>
        <pc:spChg chg="mod">
          <ac:chgData name="淳一 山崎" userId="78965273e96b9546" providerId="LiveId" clId="{7B9B6A3E-727D-402F-8C88-ACF2DE5C15C3}" dt="2023-05-03T01:16:24.903" v="229"/>
          <ac:spMkLst>
            <pc:docMk/>
            <pc:sldMk cId="1175563925" sldId="285"/>
            <ac:spMk id="108" creationId="{D857559E-2BD9-BBB6-FC5B-26641ED6A642}"/>
          </ac:spMkLst>
        </pc:spChg>
        <pc:spChg chg="mod">
          <ac:chgData name="淳一 山崎" userId="78965273e96b9546" providerId="LiveId" clId="{7B9B6A3E-727D-402F-8C88-ACF2DE5C15C3}" dt="2023-05-03T01:16:24.903" v="229"/>
          <ac:spMkLst>
            <pc:docMk/>
            <pc:sldMk cId="1175563925" sldId="285"/>
            <ac:spMk id="109" creationId="{64B71FD9-6045-74B5-8CB9-49DD76320CB5}"/>
          </ac:spMkLst>
        </pc:spChg>
        <pc:spChg chg="mod">
          <ac:chgData name="淳一 山崎" userId="78965273e96b9546" providerId="LiveId" clId="{7B9B6A3E-727D-402F-8C88-ACF2DE5C15C3}" dt="2023-05-03T01:16:24.903" v="229"/>
          <ac:spMkLst>
            <pc:docMk/>
            <pc:sldMk cId="1175563925" sldId="285"/>
            <ac:spMk id="110" creationId="{D1213C68-681C-C472-8ED3-93683AADF7E0}"/>
          </ac:spMkLst>
        </pc:spChg>
        <pc:spChg chg="mod">
          <ac:chgData name="淳一 山崎" userId="78965273e96b9546" providerId="LiveId" clId="{7B9B6A3E-727D-402F-8C88-ACF2DE5C15C3}" dt="2023-05-03T01:16:24.903" v="229"/>
          <ac:spMkLst>
            <pc:docMk/>
            <pc:sldMk cId="1175563925" sldId="285"/>
            <ac:spMk id="111" creationId="{8C4CF7EE-351E-7876-4D16-A79D76E76804}"/>
          </ac:spMkLst>
        </pc:spChg>
        <pc:spChg chg="mod">
          <ac:chgData name="淳一 山崎" userId="78965273e96b9546" providerId="LiveId" clId="{7B9B6A3E-727D-402F-8C88-ACF2DE5C15C3}" dt="2023-05-03T01:16:24.903" v="229"/>
          <ac:spMkLst>
            <pc:docMk/>
            <pc:sldMk cId="1175563925" sldId="285"/>
            <ac:spMk id="112" creationId="{C92E9F4A-9A19-D403-43E7-F2A699BA402D}"/>
          </ac:spMkLst>
        </pc:spChg>
        <pc:spChg chg="mod">
          <ac:chgData name="淳一 山崎" userId="78965273e96b9546" providerId="LiveId" clId="{7B9B6A3E-727D-402F-8C88-ACF2DE5C15C3}" dt="2023-05-03T01:16:24.903" v="229"/>
          <ac:spMkLst>
            <pc:docMk/>
            <pc:sldMk cId="1175563925" sldId="285"/>
            <ac:spMk id="113" creationId="{06074ED7-BC78-405C-2459-21F03C3BF106}"/>
          </ac:spMkLst>
        </pc:spChg>
        <pc:spChg chg="mod">
          <ac:chgData name="淳一 山崎" userId="78965273e96b9546" providerId="LiveId" clId="{7B9B6A3E-727D-402F-8C88-ACF2DE5C15C3}" dt="2023-05-03T01:16:24.903" v="229"/>
          <ac:spMkLst>
            <pc:docMk/>
            <pc:sldMk cId="1175563925" sldId="285"/>
            <ac:spMk id="114" creationId="{43FCA541-6B9F-D80F-C610-A99FEFCFAC3C}"/>
          </ac:spMkLst>
        </pc:spChg>
        <pc:spChg chg="mod">
          <ac:chgData name="淳一 山崎" userId="78965273e96b9546" providerId="LiveId" clId="{7B9B6A3E-727D-402F-8C88-ACF2DE5C15C3}" dt="2023-05-03T01:16:24.903" v="229"/>
          <ac:spMkLst>
            <pc:docMk/>
            <pc:sldMk cId="1175563925" sldId="285"/>
            <ac:spMk id="115" creationId="{5722C1AF-9C2B-3B9F-F4C2-3CB7BDF93498}"/>
          </ac:spMkLst>
        </pc:spChg>
        <pc:spChg chg="mod">
          <ac:chgData name="淳一 山崎" userId="78965273e96b9546" providerId="LiveId" clId="{7B9B6A3E-727D-402F-8C88-ACF2DE5C15C3}" dt="2023-05-03T01:16:24.903" v="229"/>
          <ac:spMkLst>
            <pc:docMk/>
            <pc:sldMk cId="1175563925" sldId="285"/>
            <ac:spMk id="116" creationId="{AFA51270-EE69-6ABF-3A8F-D8DA53D928BB}"/>
          </ac:spMkLst>
        </pc:spChg>
        <pc:spChg chg="add mod">
          <ac:chgData name="淳一 山崎" userId="78965273e96b9546" providerId="LiveId" clId="{7B9B6A3E-727D-402F-8C88-ACF2DE5C15C3}" dt="2023-05-03T01:24:51.709" v="322" actId="207"/>
          <ac:spMkLst>
            <pc:docMk/>
            <pc:sldMk cId="1175563925" sldId="285"/>
            <ac:spMk id="117" creationId="{76E03653-63A9-3C35-E38D-08E06A8EA23D}"/>
          </ac:spMkLst>
        </pc:spChg>
        <pc:grpChg chg="mod">
          <ac:chgData name="淳一 山崎" userId="78965273e96b9546" providerId="LiveId" clId="{7B9B6A3E-727D-402F-8C88-ACF2DE5C15C3}" dt="2023-05-03T01:15:04.290" v="222" actId="1076"/>
          <ac:grpSpMkLst>
            <pc:docMk/>
            <pc:sldMk cId="1175563925" sldId="285"/>
            <ac:grpSpMk id="59" creationId="{49E4EEF9-4FFF-434C-80E9-E48DE10983B0}"/>
          </ac:grpSpMkLst>
        </pc:grpChg>
        <pc:grpChg chg="add del mod">
          <ac:chgData name="淳一 山崎" userId="78965273e96b9546" providerId="LiveId" clId="{7B9B6A3E-727D-402F-8C88-ACF2DE5C15C3}" dt="2023-05-03T01:16:36.252" v="230"/>
          <ac:grpSpMkLst>
            <pc:docMk/>
            <pc:sldMk cId="1175563925" sldId="285"/>
            <ac:grpSpMk id="63" creationId="{F41BDA8E-CBC0-DB88-809E-BE6B74EDA733}"/>
          </ac:grpSpMkLst>
        </pc:grpChg>
        <pc:grpChg chg="del mod">
          <ac:chgData name="淳一 山崎" userId="78965273e96b9546" providerId="LiveId" clId="{7B9B6A3E-727D-402F-8C88-ACF2DE5C15C3}" dt="2023-05-05T22:10:47.349" v="1518"/>
          <ac:grpSpMkLst>
            <pc:docMk/>
            <pc:sldMk cId="1175563925" sldId="285"/>
            <ac:grpSpMk id="64" creationId="{056BEE33-7702-C468-42E2-9F1DA2C37316}"/>
          </ac:grpSpMkLst>
        </pc:grpChg>
        <pc:grpChg chg="mod">
          <ac:chgData name="淳一 山崎" userId="78965273e96b9546" providerId="LiveId" clId="{7B9B6A3E-727D-402F-8C88-ACF2DE5C15C3}" dt="2023-05-03T01:16:24.903" v="229"/>
          <ac:grpSpMkLst>
            <pc:docMk/>
            <pc:sldMk cId="1175563925" sldId="285"/>
            <ac:grpSpMk id="64" creationId="{14CB75AB-A4CB-4499-3B6F-CF3DA95693FF}"/>
          </ac:grpSpMkLst>
        </pc:grpChg>
        <pc:grpChg chg="del mod">
          <ac:chgData name="淳一 山崎" userId="78965273e96b9546" providerId="LiveId" clId="{7B9B6A3E-727D-402F-8C88-ACF2DE5C15C3}" dt="2023-05-05T22:11:06.569" v="1520" actId="21"/>
          <ac:grpSpMkLst>
            <pc:docMk/>
            <pc:sldMk cId="1175563925" sldId="285"/>
            <ac:grpSpMk id="66" creationId="{B3D9F1D6-ACA6-93EB-619C-78E4409583FD}"/>
          </ac:grpSpMkLst>
        </pc:grpChg>
        <pc:inkChg chg="add mod">
          <ac:chgData name="淳一 山崎" userId="78965273e96b9546" providerId="LiveId" clId="{7B9B6A3E-727D-402F-8C88-ACF2DE5C15C3}" dt="2023-05-05T22:10:47.349" v="1518"/>
          <ac:inkMkLst>
            <pc:docMk/>
            <pc:sldMk cId="1175563925" sldId="285"/>
            <ac:inkMk id="2" creationId="{7BEF0AD7-14DA-95F8-6E4B-FA8344EE7515}"/>
          </ac:inkMkLst>
        </pc:inkChg>
        <pc:inkChg chg="add mod">
          <ac:chgData name="淳一 山崎" userId="78965273e96b9546" providerId="LiveId" clId="{7B9B6A3E-727D-402F-8C88-ACF2DE5C15C3}" dt="2023-05-05T22:10:47.349" v="1518"/>
          <ac:inkMkLst>
            <pc:docMk/>
            <pc:sldMk cId="1175563925" sldId="285"/>
            <ac:inkMk id="63" creationId="{17B382E2-656C-21D5-EBB2-586E5F3915C4}"/>
          </ac:inkMkLst>
        </pc:inkChg>
        <pc:inkChg chg="add mod">
          <ac:chgData name="淳一 山崎" userId="78965273e96b9546" providerId="LiveId" clId="{7B9B6A3E-727D-402F-8C88-ACF2DE5C15C3}" dt="2023-05-05T22:10:47.349" v="1518"/>
          <ac:inkMkLst>
            <pc:docMk/>
            <pc:sldMk cId="1175563925" sldId="285"/>
            <ac:inkMk id="65" creationId="{D12A1A31-84E6-9D02-2394-24A9F55CD89A}"/>
          </ac:inkMkLst>
        </pc:inkChg>
        <pc:inkChg chg="add del">
          <ac:chgData name="淳一 山崎" userId="78965273e96b9546" providerId="LiveId" clId="{7B9B6A3E-727D-402F-8C88-ACF2DE5C15C3}" dt="2023-05-05T22:12:48.032" v="1528"/>
          <ac:inkMkLst>
            <pc:docMk/>
            <pc:sldMk cId="1175563925" sldId="285"/>
            <ac:inkMk id="67" creationId="{BE92B625-90D0-87FE-91EA-851DBA88DB8D}"/>
          </ac:inkMkLst>
        </pc:inkChg>
        <pc:inkChg chg="add del mod">
          <ac:chgData name="淳一 山崎" userId="78965273e96b9546" providerId="LiveId" clId="{7B9B6A3E-727D-402F-8C88-ACF2DE5C15C3}" dt="2023-05-05T22:14:40.319" v="1536" actId="21"/>
          <ac:inkMkLst>
            <pc:docMk/>
            <pc:sldMk cId="1175563925" sldId="285"/>
            <ac:inkMk id="68" creationId="{546A1B88-8431-8643-BEB3-5846EAC160AB}"/>
          </ac:inkMkLst>
        </pc:inkChg>
        <pc:inkChg chg="add del">
          <ac:chgData name="淳一 山崎" userId="78965273e96b9546" providerId="LiveId" clId="{7B9B6A3E-727D-402F-8C88-ACF2DE5C15C3}" dt="2023-05-05T22:12:41.156" v="1524"/>
          <ac:inkMkLst>
            <pc:docMk/>
            <pc:sldMk cId="1175563925" sldId="285"/>
            <ac:inkMk id="69" creationId="{550B12DD-5688-48F9-4B7C-65604A3603CE}"/>
          </ac:inkMkLst>
        </pc:inkChg>
        <pc:inkChg chg="add del">
          <ac:chgData name="淳一 山崎" userId="78965273e96b9546" providerId="LiveId" clId="{7B9B6A3E-727D-402F-8C88-ACF2DE5C15C3}" dt="2023-05-05T22:12:44.465" v="1525"/>
          <ac:inkMkLst>
            <pc:docMk/>
            <pc:sldMk cId="1175563925" sldId="285"/>
            <ac:inkMk id="70" creationId="{3914871C-C082-7108-8409-FFAA136ADF6E}"/>
          </ac:inkMkLst>
        </pc:inkChg>
        <pc:inkChg chg="add del">
          <ac:chgData name="淳一 山崎" userId="78965273e96b9546" providerId="LiveId" clId="{7B9B6A3E-727D-402F-8C88-ACF2DE5C15C3}" dt="2023-05-05T22:12:44.465" v="1526"/>
          <ac:inkMkLst>
            <pc:docMk/>
            <pc:sldMk cId="1175563925" sldId="285"/>
            <ac:inkMk id="71" creationId="{B6FA33FE-BBA2-3254-76D4-70F6A260EDDB}"/>
          </ac:inkMkLst>
        </pc:inkChg>
        <pc:inkChg chg="add del">
          <ac:chgData name="淳一 山崎" userId="78965273e96b9546" providerId="LiveId" clId="{7B9B6A3E-727D-402F-8C88-ACF2DE5C15C3}" dt="2023-05-05T22:12:44.465" v="1527"/>
          <ac:inkMkLst>
            <pc:docMk/>
            <pc:sldMk cId="1175563925" sldId="285"/>
            <ac:inkMk id="72" creationId="{AA800026-1D97-1734-03AA-20FE8C966EF9}"/>
          </ac:inkMkLst>
        </pc:inkChg>
        <pc:inkChg chg="add del mod">
          <ac:chgData name="淳一 山崎" userId="78965273e96b9546" providerId="LiveId" clId="{7B9B6A3E-727D-402F-8C88-ACF2DE5C15C3}" dt="2023-05-05T22:14:32.185" v="1534" actId="21"/>
          <ac:inkMkLst>
            <pc:docMk/>
            <pc:sldMk cId="1175563925" sldId="285"/>
            <ac:inkMk id="73" creationId="{F63834A2-6BDB-AC96-2DAE-996E8FF2105C}"/>
          </ac:inkMkLst>
        </pc:inkChg>
        <pc:inkChg chg="add del mod">
          <ac:chgData name="淳一 山崎" userId="78965273e96b9546" providerId="LiveId" clId="{7B9B6A3E-727D-402F-8C88-ACF2DE5C15C3}" dt="2023-05-05T22:14:36.190" v="1535" actId="21"/>
          <ac:inkMkLst>
            <pc:docMk/>
            <pc:sldMk cId="1175563925" sldId="285"/>
            <ac:inkMk id="74" creationId="{1531DE08-4F70-AA9B-C854-BC2004E34F4C}"/>
          </ac:inkMkLst>
        </pc:inkChg>
      </pc:sldChg>
      <pc:sldChg chg="add del ord">
        <pc:chgData name="淳一 山崎" userId="78965273e96b9546" providerId="LiveId" clId="{7B9B6A3E-727D-402F-8C88-ACF2DE5C15C3}" dt="2023-05-03T01:48:08.624" v="498"/>
        <pc:sldMkLst>
          <pc:docMk/>
          <pc:sldMk cId="11924226" sldId="293"/>
        </pc:sldMkLst>
      </pc:sldChg>
      <pc:sldChg chg="add modTransition">
        <pc:chgData name="淳一 山崎" userId="78965273e96b9546" providerId="LiveId" clId="{7B9B6A3E-727D-402F-8C88-ACF2DE5C15C3}" dt="2023-05-05T22:30:34.100" v="1600"/>
        <pc:sldMkLst>
          <pc:docMk/>
          <pc:sldMk cId="86267799" sldId="515"/>
        </pc:sldMkLst>
      </pc:sldChg>
      <pc:sldChg chg="add">
        <pc:chgData name="淳一 山崎" userId="78965273e96b9546" providerId="LiveId" clId="{7B9B6A3E-727D-402F-8C88-ACF2DE5C15C3}" dt="2023-05-05T22:22:14.343" v="1540"/>
        <pc:sldMkLst>
          <pc:docMk/>
          <pc:sldMk cId="570899769" sldId="561"/>
        </pc:sldMkLst>
      </pc:sldChg>
      <pc:sldChg chg="modSp add mod">
        <pc:chgData name="淳一 山崎" userId="78965273e96b9546" providerId="LiveId" clId="{7B9B6A3E-727D-402F-8C88-ACF2DE5C15C3}" dt="2023-05-03T06:01:39.047" v="1232" actId="113"/>
        <pc:sldMkLst>
          <pc:docMk/>
          <pc:sldMk cId="1720923702" sldId="576"/>
        </pc:sldMkLst>
        <pc:spChg chg="mod">
          <ac:chgData name="淳一 山崎" userId="78965273e96b9546" providerId="LiveId" clId="{7B9B6A3E-727D-402F-8C88-ACF2DE5C15C3}" dt="2023-05-03T06:01:39.047" v="1232" actId="113"/>
          <ac:spMkLst>
            <pc:docMk/>
            <pc:sldMk cId="1720923702" sldId="576"/>
            <ac:spMk id="2" creationId="{B9A7AF3E-BE0E-46B7-B3B4-262294F9F020}"/>
          </ac:spMkLst>
        </pc:spChg>
        <pc:spChg chg="mod">
          <ac:chgData name="淳一 山崎" userId="78965273e96b9546" providerId="LiveId" clId="{7B9B6A3E-727D-402F-8C88-ACF2DE5C15C3}" dt="2023-05-03T01:32:00.829" v="379" actId="207"/>
          <ac:spMkLst>
            <pc:docMk/>
            <pc:sldMk cId="1720923702" sldId="576"/>
            <ac:spMk id="3" creationId="{00000000-0000-0000-0000-000000000000}"/>
          </ac:spMkLst>
        </pc:spChg>
        <pc:spChg chg="mod">
          <ac:chgData name="淳一 山崎" userId="78965273e96b9546" providerId="LiveId" clId="{7B9B6A3E-727D-402F-8C88-ACF2DE5C15C3}" dt="2023-05-03T01:31:28.728" v="378" actId="1076"/>
          <ac:spMkLst>
            <pc:docMk/>
            <pc:sldMk cId="1720923702" sldId="576"/>
            <ac:spMk id="5" creationId="{5260EB0D-0BF3-490E-A369-84C60FC90476}"/>
          </ac:spMkLst>
        </pc:spChg>
      </pc:sldChg>
      <pc:sldChg chg="modSp add mod">
        <pc:chgData name="淳一 山崎" userId="78965273e96b9546" providerId="LiveId" clId="{7B9B6A3E-727D-402F-8C88-ACF2DE5C15C3}" dt="2023-05-03T01:33:53.857" v="383" actId="207"/>
        <pc:sldMkLst>
          <pc:docMk/>
          <pc:sldMk cId="2369014897" sldId="580"/>
        </pc:sldMkLst>
        <pc:spChg chg="mod">
          <ac:chgData name="淳一 山崎" userId="78965273e96b9546" providerId="LiveId" clId="{7B9B6A3E-727D-402F-8C88-ACF2DE5C15C3}" dt="2023-05-03T01:33:39.545" v="382" actId="207"/>
          <ac:spMkLst>
            <pc:docMk/>
            <pc:sldMk cId="2369014897" sldId="580"/>
            <ac:spMk id="2" creationId="{B9A7AF3E-BE0E-46B7-B3B4-262294F9F020}"/>
          </ac:spMkLst>
        </pc:spChg>
        <pc:spChg chg="mod">
          <ac:chgData name="淳一 山崎" userId="78965273e96b9546" providerId="LiveId" clId="{7B9B6A3E-727D-402F-8C88-ACF2DE5C15C3}" dt="2023-05-03T01:33:53.857" v="383" actId="207"/>
          <ac:spMkLst>
            <pc:docMk/>
            <pc:sldMk cId="2369014897" sldId="580"/>
            <ac:spMk id="3" creationId="{00000000-0000-0000-0000-000000000000}"/>
          </ac:spMkLst>
        </pc:spChg>
      </pc:sldChg>
      <pc:sldChg chg="modSp add mod">
        <pc:chgData name="淳一 山崎" userId="78965273e96b9546" providerId="LiveId" clId="{7B9B6A3E-727D-402F-8C88-ACF2DE5C15C3}" dt="2023-05-03T05:53:23.771" v="1216" actId="1076"/>
        <pc:sldMkLst>
          <pc:docMk/>
          <pc:sldMk cId="1537379253" sldId="690"/>
        </pc:sldMkLst>
        <pc:spChg chg="mod">
          <ac:chgData name="淳一 山崎" userId="78965273e96b9546" providerId="LiveId" clId="{7B9B6A3E-727D-402F-8C88-ACF2DE5C15C3}" dt="2023-05-03T05:53:19.327" v="1215" actId="1076"/>
          <ac:spMkLst>
            <pc:docMk/>
            <pc:sldMk cId="1537379253" sldId="690"/>
            <ac:spMk id="2" creationId="{5FD3613C-7D37-48EC-AA8B-533D01040BB5}"/>
          </ac:spMkLst>
        </pc:spChg>
        <pc:spChg chg="mod">
          <ac:chgData name="淳一 山崎" userId="78965273e96b9546" providerId="LiveId" clId="{7B9B6A3E-727D-402F-8C88-ACF2DE5C15C3}" dt="2023-05-03T05:52:45.382" v="1213" actId="1076"/>
          <ac:spMkLst>
            <pc:docMk/>
            <pc:sldMk cId="1537379253" sldId="690"/>
            <ac:spMk id="5" creationId="{A3E6BD27-A040-6106-4F88-8D7D4E15E264}"/>
          </ac:spMkLst>
        </pc:spChg>
        <pc:picChg chg="mod">
          <ac:chgData name="淳一 山崎" userId="78965273e96b9546" providerId="LiveId" clId="{7B9B6A3E-727D-402F-8C88-ACF2DE5C15C3}" dt="2023-05-03T05:53:23.771" v="1216" actId="1076"/>
          <ac:picMkLst>
            <pc:docMk/>
            <pc:sldMk cId="1537379253" sldId="690"/>
            <ac:picMk id="6" creationId="{83DF40C2-0E88-86C5-9A1E-E170B930030A}"/>
          </ac:picMkLst>
        </pc:picChg>
      </pc:sldChg>
      <pc:sldChg chg="add">
        <pc:chgData name="淳一 山崎" userId="78965273e96b9546" providerId="LiveId" clId="{7B9B6A3E-727D-402F-8C88-ACF2DE5C15C3}" dt="2023-05-03T00:29:20.058" v="11"/>
        <pc:sldMkLst>
          <pc:docMk/>
          <pc:sldMk cId="809841502" sldId="691"/>
        </pc:sldMkLst>
      </pc:sldChg>
      <pc:sldChg chg="modSp add mod">
        <pc:chgData name="淳一 山崎" userId="78965273e96b9546" providerId="LiveId" clId="{7B9B6A3E-727D-402F-8C88-ACF2DE5C15C3}" dt="2023-05-03T05:55:58.668" v="1225" actId="207"/>
        <pc:sldMkLst>
          <pc:docMk/>
          <pc:sldMk cId="2087894258" sldId="753"/>
        </pc:sldMkLst>
        <pc:spChg chg="mod">
          <ac:chgData name="淳一 山崎" userId="78965273e96b9546" providerId="LiveId" clId="{7B9B6A3E-727D-402F-8C88-ACF2DE5C15C3}" dt="2023-05-03T05:55:44.830" v="1224" actId="207"/>
          <ac:spMkLst>
            <pc:docMk/>
            <pc:sldMk cId="2087894258" sldId="753"/>
            <ac:spMk id="12" creationId="{04CC817B-004C-470B-9705-B0C207E891CE}"/>
          </ac:spMkLst>
        </pc:spChg>
        <pc:spChg chg="mod">
          <ac:chgData name="淳一 山崎" userId="78965273e96b9546" providerId="LiveId" clId="{7B9B6A3E-727D-402F-8C88-ACF2DE5C15C3}" dt="2023-05-03T05:55:28.954" v="1223" actId="207"/>
          <ac:spMkLst>
            <pc:docMk/>
            <pc:sldMk cId="2087894258" sldId="753"/>
            <ac:spMk id="14" creationId="{2C61276A-9006-40C3-8066-EDB1A7F60068}"/>
          </ac:spMkLst>
        </pc:spChg>
        <pc:spChg chg="mod">
          <ac:chgData name="淳一 山崎" userId="78965273e96b9546" providerId="LiveId" clId="{7B9B6A3E-727D-402F-8C88-ACF2DE5C15C3}" dt="2023-05-03T05:55:58.668" v="1225" actId="207"/>
          <ac:spMkLst>
            <pc:docMk/>
            <pc:sldMk cId="2087894258" sldId="753"/>
            <ac:spMk id="15" creationId="{B31BC200-EE90-4C7F-9978-8445B00446D4}"/>
          </ac:spMkLst>
        </pc:spChg>
      </pc:sldChg>
      <pc:sldChg chg="modSp add mod">
        <pc:chgData name="淳一 山崎" userId="78965273e96b9546" providerId="LiveId" clId="{7B9B6A3E-727D-402F-8C88-ACF2DE5C15C3}" dt="2023-05-03T06:14:55.337" v="1293" actId="207"/>
        <pc:sldMkLst>
          <pc:docMk/>
          <pc:sldMk cId="1125473218" sldId="770"/>
        </pc:sldMkLst>
        <pc:spChg chg="mod">
          <ac:chgData name="淳一 山崎" userId="78965273e96b9546" providerId="LiveId" clId="{7B9B6A3E-727D-402F-8C88-ACF2DE5C15C3}" dt="2023-05-03T06:14:55.337" v="1293" actId="207"/>
          <ac:spMkLst>
            <pc:docMk/>
            <pc:sldMk cId="1125473218" sldId="770"/>
            <ac:spMk id="5" creationId="{8E330B31-C4EB-4E08-9C53-5F986EECD2A4}"/>
          </ac:spMkLst>
        </pc:spChg>
      </pc:sldChg>
      <pc:sldChg chg="add">
        <pc:chgData name="淳一 山崎" userId="78965273e96b9546" providerId="LiveId" clId="{7B9B6A3E-727D-402F-8C88-ACF2DE5C15C3}" dt="2023-05-03T02:21:50.720" v="511"/>
        <pc:sldMkLst>
          <pc:docMk/>
          <pc:sldMk cId="1431865250" sldId="772"/>
        </pc:sldMkLst>
      </pc:sldChg>
      <pc:sldChg chg="addSp delSp modSp add mod modTransition delAnim modAnim">
        <pc:chgData name="淳一 山崎" userId="78965273e96b9546" providerId="LiveId" clId="{7B9B6A3E-727D-402F-8C88-ACF2DE5C15C3}" dt="2023-05-03T06:05:37.991" v="1247"/>
        <pc:sldMkLst>
          <pc:docMk/>
          <pc:sldMk cId="1202170099" sldId="773"/>
        </pc:sldMkLst>
        <pc:spChg chg="del">
          <ac:chgData name="淳一 山崎" userId="78965273e96b9546" providerId="LiveId" clId="{7B9B6A3E-727D-402F-8C88-ACF2DE5C15C3}" dt="2023-05-03T06:03:19.663" v="1235" actId="21"/>
          <ac:spMkLst>
            <pc:docMk/>
            <pc:sldMk cId="1202170099" sldId="773"/>
            <ac:spMk id="4" creationId="{30745CD5-B0D2-471D-8623-56195A890FD1}"/>
          </ac:spMkLst>
        </pc:spChg>
        <pc:spChg chg="add del">
          <ac:chgData name="淳一 山崎" userId="78965273e96b9546" providerId="LiveId" clId="{7B9B6A3E-727D-402F-8C88-ACF2DE5C15C3}" dt="2023-05-03T06:04:57.048" v="1245" actId="21"/>
          <ac:spMkLst>
            <pc:docMk/>
            <pc:sldMk cId="1202170099" sldId="773"/>
            <ac:spMk id="5" creationId="{89842CBA-581E-409B-9A0D-492B59E8B29D}"/>
          </ac:spMkLst>
        </pc:spChg>
        <pc:graphicFrameChg chg="mod">
          <ac:chgData name="淳一 山崎" userId="78965273e96b9546" providerId="LiveId" clId="{7B9B6A3E-727D-402F-8C88-ACF2DE5C15C3}" dt="2023-05-03T06:05:05.239" v="1246" actId="1076"/>
          <ac:graphicFrameMkLst>
            <pc:docMk/>
            <pc:sldMk cId="1202170099" sldId="773"/>
            <ac:graphicFrameMk id="2" creationId="{46208A27-EAEA-4DD1-8190-8DDB30A7CA97}"/>
          </ac:graphicFrameMkLst>
        </pc:graphicFrameChg>
        <pc:picChg chg="del">
          <ac:chgData name="淳一 山崎" userId="78965273e96b9546" providerId="LiveId" clId="{7B9B6A3E-727D-402F-8C88-ACF2DE5C15C3}" dt="2023-05-03T06:03:14.681" v="1234" actId="21"/>
          <ac:picMkLst>
            <pc:docMk/>
            <pc:sldMk cId="1202170099" sldId="773"/>
            <ac:picMk id="3" creationId="{DC6DB4C4-DF4D-4CD7-A1B1-B1E8C8DF23C1}"/>
          </ac:picMkLst>
        </pc:picChg>
      </pc:sldChg>
      <pc:sldChg chg="add">
        <pc:chgData name="淳一 山崎" userId="78965273e96b9546" providerId="LiveId" clId="{7B9B6A3E-727D-402F-8C88-ACF2DE5C15C3}" dt="2023-05-05T22:21:31.816" v="1537"/>
        <pc:sldMkLst>
          <pc:docMk/>
          <pc:sldMk cId="2588398832" sldId="777"/>
        </pc:sldMkLst>
      </pc:sldChg>
      <pc:sldChg chg="add">
        <pc:chgData name="淳一 山崎" userId="78965273e96b9546" providerId="LiveId" clId="{7B9B6A3E-727D-402F-8C88-ACF2DE5C15C3}" dt="2023-05-03T02:22:06.273" v="512"/>
        <pc:sldMkLst>
          <pc:docMk/>
          <pc:sldMk cId="3845834318" sldId="783"/>
        </pc:sldMkLst>
      </pc:sldChg>
      <pc:sldChg chg="add">
        <pc:chgData name="淳一 山崎" userId="78965273e96b9546" providerId="LiveId" clId="{7B9B6A3E-727D-402F-8C88-ACF2DE5C15C3}" dt="2023-05-05T22:21:48.258" v="1538"/>
        <pc:sldMkLst>
          <pc:docMk/>
          <pc:sldMk cId="2486483257" sldId="784"/>
        </pc:sldMkLst>
      </pc:sldChg>
      <pc:sldChg chg="add">
        <pc:chgData name="淳一 山崎" userId="78965273e96b9546" providerId="LiveId" clId="{7B9B6A3E-727D-402F-8C88-ACF2DE5C15C3}" dt="2023-05-05T22:22:01.955" v="1539"/>
        <pc:sldMkLst>
          <pc:docMk/>
          <pc:sldMk cId="3445428954" sldId="785"/>
        </pc:sldMkLst>
      </pc:sldChg>
      <pc:sldChg chg="delSp modSp add mod delAnim">
        <pc:chgData name="淳一 山崎" userId="78965273e96b9546" providerId="LiveId" clId="{7B9B6A3E-727D-402F-8C88-ACF2DE5C15C3}" dt="2023-05-05T22:26:07.523" v="1591" actId="1076"/>
        <pc:sldMkLst>
          <pc:docMk/>
          <pc:sldMk cId="1072769021" sldId="786"/>
        </pc:sldMkLst>
        <pc:spChg chg="mod">
          <ac:chgData name="淳一 山崎" userId="78965273e96b9546" providerId="LiveId" clId="{7B9B6A3E-727D-402F-8C88-ACF2DE5C15C3}" dt="2023-05-05T22:25:45.529" v="1588" actId="1076"/>
          <ac:spMkLst>
            <pc:docMk/>
            <pc:sldMk cId="1072769021" sldId="786"/>
            <ac:spMk id="2" creationId="{94B8332C-1A87-4ED4-B673-364A892118FA}"/>
          </ac:spMkLst>
        </pc:spChg>
        <pc:spChg chg="mod">
          <ac:chgData name="淳一 山崎" userId="78965273e96b9546" providerId="LiveId" clId="{7B9B6A3E-727D-402F-8C88-ACF2DE5C15C3}" dt="2023-05-05T22:25:53.208" v="1589" actId="1076"/>
          <ac:spMkLst>
            <pc:docMk/>
            <pc:sldMk cId="1072769021" sldId="786"/>
            <ac:spMk id="3" creationId="{F2ADF07A-FC7D-49D1-BADB-2C874502B2EC}"/>
          </ac:spMkLst>
        </pc:spChg>
        <pc:spChg chg="del">
          <ac:chgData name="淳一 山崎" userId="78965273e96b9546" providerId="LiveId" clId="{7B9B6A3E-727D-402F-8C88-ACF2DE5C15C3}" dt="2023-05-05T22:23:46.924" v="1542" actId="21"/>
          <ac:spMkLst>
            <pc:docMk/>
            <pc:sldMk cId="1072769021" sldId="786"/>
            <ac:spMk id="4" creationId="{60EC889C-6F95-E1D3-1810-3E0BE0636A0A}"/>
          </ac:spMkLst>
        </pc:spChg>
        <pc:spChg chg="mod">
          <ac:chgData name="淳一 山崎" userId="78965273e96b9546" providerId="LiveId" clId="{7B9B6A3E-727D-402F-8C88-ACF2DE5C15C3}" dt="2023-05-05T22:25:58.055" v="1590" actId="1076"/>
          <ac:spMkLst>
            <pc:docMk/>
            <pc:sldMk cId="1072769021" sldId="786"/>
            <ac:spMk id="6" creationId="{CB10919D-8257-4E62-9C26-64E0F05F7034}"/>
          </ac:spMkLst>
        </pc:spChg>
        <pc:picChg chg="mod">
          <ac:chgData name="淳一 山崎" userId="78965273e96b9546" providerId="LiveId" clId="{7B9B6A3E-727D-402F-8C88-ACF2DE5C15C3}" dt="2023-05-05T22:26:07.523" v="1591" actId="1076"/>
          <ac:picMkLst>
            <pc:docMk/>
            <pc:sldMk cId="1072769021" sldId="786"/>
            <ac:picMk id="5" creationId="{9EAF596D-ABFD-431B-BDF7-39B19F264167}"/>
          </ac:picMkLst>
        </pc:picChg>
      </pc:sldChg>
      <pc:sldChg chg="modSp add mod">
        <pc:chgData name="淳一 山崎" userId="78965273e96b9546" providerId="LiveId" clId="{7B9B6A3E-727D-402F-8C88-ACF2DE5C15C3}" dt="2023-05-03T05:56:42.921" v="1227" actId="207"/>
        <pc:sldMkLst>
          <pc:docMk/>
          <pc:sldMk cId="13839611" sldId="823"/>
        </pc:sldMkLst>
        <pc:spChg chg="mod">
          <ac:chgData name="淳一 山崎" userId="78965273e96b9546" providerId="LiveId" clId="{7B9B6A3E-727D-402F-8C88-ACF2DE5C15C3}" dt="2023-05-03T05:56:42.921" v="1227" actId="207"/>
          <ac:spMkLst>
            <pc:docMk/>
            <pc:sldMk cId="13839611" sldId="823"/>
            <ac:spMk id="2" creationId="{070E5D29-17B2-4DA1-A6E5-D5673902630D}"/>
          </ac:spMkLst>
        </pc:spChg>
        <pc:spChg chg="mod">
          <ac:chgData name="淳一 山崎" userId="78965273e96b9546" providerId="LiveId" clId="{7B9B6A3E-727D-402F-8C88-ACF2DE5C15C3}" dt="2023-05-03T05:56:18.550" v="1226" actId="207"/>
          <ac:spMkLst>
            <pc:docMk/>
            <pc:sldMk cId="13839611" sldId="823"/>
            <ac:spMk id="12" creationId="{04CC817B-004C-470B-9705-B0C207E891CE}"/>
          </ac:spMkLst>
        </pc:spChg>
      </pc:sldChg>
      <pc:sldChg chg="modSp add mod">
        <pc:chgData name="淳一 山崎" userId="78965273e96b9546" providerId="LiveId" clId="{7B9B6A3E-727D-402F-8C88-ACF2DE5C15C3}" dt="2023-05-03T05:57:12.981" v="1229" actId="207"/>
        <pc:sldMkLst>
          <pc:docMk/>
          <pc:sldMk cId="1674824553" sldId="825"/>
        </pc:sldMkLst>
        <pc:spChg chg="mod">
          <ac:chgData name="淳一 山崎" userId="78965273e96b9546" providerId="LiveId" clId="{7B9B6A3E-727D-402F-8C88-ACF2DE5C15C3}" dt="2023-05-03T05:57:12.981" v="1229" actId="207"/>
          <ac:spMkLst>
            <pc:docMk/>
            <pc:sldMk cId="1674824553" sldId="825"/>
            <ac:spMk id="2" creationId="{070E5D29-17B2-4DA1-A6E5-D5673902630D}"/>
          </ac:spMkLst>
        </pc:spChg>
        <pc:spChg chg="mod">
          <ac:chgData name="淳一 山崎" userId="78965273e96b9546" providerId="LiveId" clId="{7B9B6A3E-727D-402F-8C88-ACF2DE5C15C3}" dt="2023-05-03T05:56:55.542" v="1228" actId="207"/>
          <ac:spMkLst>
            <pc:docMk/>
            <pc:sldMk cId="1674824553" sldId="825"/>
            <ac:spMk id="12" creationId="{04CC817B-004C-470B-9705-B0C207E891CE}"/>
          </ac:spMkLst>
        </pc:spChg>
      </pc:sldChg>
      <pc:sldChg chg="addSp modSp add mod">
        <pc:chgData name="淳一 山崎" userId="78965273e96b9546" providerId="LiveId" clId="{7B9B6A3E-727D-402F-8C88-ACF2DE5C15C3}" dt="2023-05-03T01:39:52.536" v="472" actId="1076"/>
        <pc:sldMkLst>
          <pc:docMk/>
          <pc:sldMk cId="1907260652" sldId="828"/>
        </pc:sldMkLst>
        <pc:spChg chg="add mod">
          <ac:chgData name="淳一 山崎" userId="78965273e96b9546" providerId="LiveId" clId="{7B9B6A3E-727D-402F-8C88-ACF2DE5C15C3}" dt="2023-05-03T01:39:52.536" v="472" actId="1076"/>
          <ac:spMkLst>
            <pc:docMk/>
            <pc:sldMk cId="1907260652" sldId="828"/>
            <ac:spMk id="2" creationId="{330E78C3-ABB1-B932-705C-2CECDF491662}"/>
          </ac:spMkLst>
        </pc:spChg>
        <pc:spChg chg="mod">
          <ac:chgData name="淳一 山崎" userId="78965273e96b9546" providerId="LiveId" clId="{7B9B6A3E-727D-402F-8C88-ACF2DE5C15C3}" dt="2023-05-03T01:36:20.472" v="411" actId="14100"/>
          <ac:spMkLst>
            <pc:docMk/>
            <pc:sldMk cId="1907260652" sldId="828"/>
            <ac:spMk id="3" creationId="{B058F533-686A-432C-9438-F775B4AF9ADB}"/>
          </ac:spMkLst>
        </pc:spChg>
        <pc:spChg chg="mod">
          <ac:chgData name="淳一 山崎" userId="78965273e96b9546" providerId="LiveId" clId="{7B9B6A3E-727D-402F-8C88-ACF2DE5C15C3}" dt="2023-05-03T01:35:41.068" v="400" actId="14100"/>
          <ac:spMkLst>
            <pc:docMk/>
            <pc:sldMk cId="1907260652" sldId="828"/>
            <ac:spMk id="11" creationId="{FAD8EBA1-7F50-409C-91F9-9F9CDE822887}"/>
          </ac:spMkLst>
        </pc:spChg>
        <pc:spChg chg="mod">
          <ac:chgData name="淳一 山崎" userId="78965273e96b9546" providerId="LiveId" clId="{7B9B6A3E-727D-402F-8C88-ACF2DE5C15C3}" dt="2023-05-03T01:35:21.819" v="395" actId="1076"/>
          <ac:spMkLst>
            <pc:docMk/>
            <pc:sldMk cId="1907260652" sldId="828"/>
            <ac:spMk id="12" creationId="{4E56D4B1-231A-4161-9398-E9EB0698E14E}"/>
          </ac:spMkLst>
        </pc:spChg>
        <pc:spChg chg="mod">
          <ac:chgData name="淳一 山崎" userId="78965273e96b9546" providerId="LiveId" clId="{7B9B6A3E-727D-402F-8C88-ACF2DE5C15C3}" dt="2023-05-03T01:36:17.171" v="410" actId="14100"/>
          <ac:spMkLst>
            <pc:docMk/>
            <pc:sldMk cId="1907260652" sldId="828"/>
            <ac:spMk id="13" creationId="{71070FAD-9938-4E40-BA2A-8683D6BAB847}"/>
          </ac:spMkLst>
        </pc:spChg>
        <pc:spChg chg="mod">
          <ac:chgData name="淳一 山崎" userId="78965273e96b9546" providerId="LiveId" clId="{7B9B6A3E-727D-402F-8C88-ACF2DE5C15C3}" dt="2023-05-03T01:35:01.238" v="387" actId="14100"/>
          <ac:spMkLst>
            <pc:docMk/>
            <pc:sldMk cId="1907260652" sldId="828"/>
            <ac:spMk id="14" creationId="{6495F1F5-E8E8-4C87-A270-0F5B17989493}"/>
          </ac:spMkLst>
        </pc:spChg>
        <pc:spChg chg="mod">
          <ac:chgData name="淳一 山崎" userId="78965273e96b9546" providerId="LiveId" clId="{7B9B6A3E-727D-402F-8C88-ACF2DE5C15C3}" dt="2023-05-03T01:34:52.684" v="385" actId="1076"/>
          <ac:spMkLst>
            <pc:docMk/>
            <pc:sldMk cId="1907260652" sldId="828"/>
            <ac:spMk id="15" creationId="{A7E2056D-275E-4732-9E85-85F56333BCAD}"/>
          </ac:spMkLst>
        </pc:spChg>
        <pc:spChg chg="mod">
          <ac:chgData name="淳一 山崎" userId="78965273e96b9546" providerId="LiveId" clId="{7B9B6A3E-727D-402F-8C88-ACF2DE5C15C3}" dt="2023-05-03T01:35:30.117" v="397" actId="1076"/>
          <ac:spMkLst>
            <pc:docMk/>
            <pc:sldMk cId="1907260652" sldId="828"/>
            <ac:spMk id="16" creationId="{B3BF5149-9503-470A-AE28-7C675D029DDE}"/>
          </ac:spMkLst>
        </pc:spChg>
        <pc:spChg chg="mod">
          <ac:chgData name="淳一 山崎" userId="78965273e96b9546" providerId="LiveId" clId="{7B9B6A3E-727D-402F-8C88-ACF2DE5C15C3}" dt="2023-05-03T01:36:13.449" v="409" actId="14100"/>
          <ac:spMkLst>
            <pc:docMk/>
            <pc:sldMk cId="1907260652" sldId="828"/>
            <ac:spMk id="17" creationId="{E67A152F-4C11-4B6B-82FF-A2D3A6586C42}"/>
          </ac:spMkLst>
        </pc:spChg>
        <pc:spChg chg="mod">
          <ac:chgData name="淳一 山崎" userId="78965273e96b9546" providerId="LiveId" clId="{7B9B6A3E-727D-402F-8C88-ACF2DE5C15C3}" dt="2023-05-03T01:35:09.099" v="390" actId="1076"/>
          <ac:spMkLst>
            <pc:docMk/>
            <pc:sldMk cId="1907260652" sldId="828"/>
            <ac:spMk id="19" creationId="{EA62AB1D-C56B-4B93-A4AE-2690AA5A6068}"/>
          </ac:spMkLst>
        </pc:spChg>
        <pc:spChg chg="mod">
          <ac:chgData name="淳一 山崎" userId="78965273e96b9546" providerId="LiveId" clId="{7B9B6A3E-727D-402F-8C88-ACF2DE5C15C3}" dt="2023-05-03T01:39:46.641" v="471" actId="1076"/>
          <ac:spMkLst>
            <pc:docMk/>
            <pc:sldMk cId="1907260652" sldId="828"/>
            <ac:spMk id="20" creationId="{48DF2E7A-12B4-40AC-8CD6-86AF9C3558C4}"/>
          </ac:spMkLst>
        </pc:spChg>
        <pc:picChg chg="mod">
          <ac:chgData name="淳一 山崎" userId="78965273e96b9546" providerId="LiveId" clId="{7B9B6A3E-727D-402F-8C88-ACF2DE5C15C3}" dt="2023-05-03T01:36:57.955" v="415" actId="1076"/>
          <ac:picMkLst>
            <pc:docMk/>
            <pc:sldMk cId="1907260652" sldId="828"/>
            <ac:picMk id="18" creationId="{7EB15BBD-0821-4EA9-B5ED-A669CBA4E77C}"/>
          </ac:picMkLst>
        </pc:picChg>
      </pc:sldChg>
      <pc:sldChg chg="add">
        <pc:chgData name="淳一 山崎" userId="78965273e96b9546" providerId="LiveId" clId="{7B9B6A3E-727D-402F-8C88-ACF2DE5C15C3}" dt="2023-05-03T00:26:54.485" v="2"/>
        <pc:sldMkLst>
          <pc:docMk/>
          <pc:sldMk cId="2475506248" sldId="832"/>
        </pc:sldMkLst>
      </pc:sldChg>
      <pc:sldChg chg="modSp add mod">
        <pc:chgData name="淳一 山崎" userId="78965273e96b9546" providerId="LiveId" clId="{7B9B6A3E-727D-402F-8C88-ACF2DE5C15C3}" dt="2023-05-03T05:57:36.504" v="1231" actId="207"/>
        <pc:sldMkLst>
          <pc:docMk/>
          <pc:sldMk cId="84030452" sldId="836"/>
        </pc:sldMkLst>
        <pc:spChg chg="mod">
          <ac:chgData name="淳一 山崎" userId="78965273e96b9546" providerId="LiveId" clId="{7B9B6A3E-727D-402F-8C88-ACF2DE5C15C3}" dt="2023-05-03T05:57:36.504" v="1231" actId="207"/>
          <ac:spMkLst>
            <pc:docMk/>
            <pc:sldMk cId="84030452" sldId="836"/>
            <ac:spMk id="2" creationId="{070E5D29-17B2-4DA1-A6E5-D5673902630D}"/>
          </ac:spMkLst>
        </pc:spChg>
        <pc:spChg chg="mod">
          <ac:chgData name="淳一 山崎" userId="78965273e96b9546" providerId="LiveId" clId="{7B9B6A3E-727D-402F-8C88-ACF2DE5C15C3}" dt="2023-05-03T05:57:27.115" v="1230" actId="207"/>
          <ac:spMkLst>
            <pc:docMk/>
            <pc:sldMk cId="84030452" sldId="836"/>
            <ac:spMk id="12" creationId="{04CC817B-004C-470B-9705-B0C207E891CE}"/>
          </ac:spMkLst>
        </pc:spChg>
      </pc:sldChg>
      <pc:sldChg chg="ord">
        <pc:chgData name="淳一 山崎" userId="78965273e96b9546" providerId="LiveId" clId="{7B9B6A3E-727D-402F-8C88-ACF2DE5C15C3}" dt="2023-05-03T01:48:22.437" v="500"/>
        <pc:sldMkLst>
          <pc:docMk/>
          <pc:sldMk cId="85111847" sldId="854"/>
        </pc:sldMkLst>
      </pc:sldChg>
      <pc:sldChg chg="ord modTransition">
        <pc:chgData name="淳一 山崎" userId="78965273e96b9546" providerId="LiveId" clId="{7B9B6A3E-727D-402F-8C88-ACF2DE5C15C3}" dt="2023-05-03T04:33:29.772" v="657"/>
        <pc:sldMkLst>
          <pc:docMk/>
          <pc:sldMk cId="2635401174" sldId="861"/>
        </pc:sldMkLst>
      </pc:sldChg>
      <pc:sldChg chg="ord">
        <pc:chgData name="淳一 山崎" userId="78965273e96b9546" providerId="LiveId" clId="{7B9B6A3E-727D-402F-8C88-ACF2DE5C15C3}" dt="2023-05-03T00:35:14.648" v="27"/>
        <pc:sldMkLst>
          <pc:docMk/>
          <pc:sldMk cId="2792967088" sldId="864"/>
        </pc:sldMkLst>
      </pc:sldChg>
      <pc:sldChg chg="add ord modTransition">
        <pc:chgData name="淳一 山崎" userId="78965273e96b9546" providerId="LiveId" clId="{7B9B6A3E-727D-402F-8C88-ACF2DE5C15C3}" dt="2023-05-05T22:29:01.673" v="1599"/>
        <pc:sldMkLst>
          <pc:docMk/>
          <pc:sldMk cId="820866354" sldId="893"/>
        </pc:sldMkLst>
      </pc:sldChg>
      <pc:sldChg chg="ord">
        <pc:chgData name="淳一 山崎" userId="78965273e96b9546" providerId="LiveId" clId="{7B9B6A3E-727D-402F-8C88-ACF2DE5C15C3}" dt="2023-05-03T00:35:44.628" v="31"/>
        <pc:sldMkLst>
          <pc:docMk/>
          <pc:sldMk cId="2320764589" sldId="910"/>
        </pc:sldMkLst>
      </pc:sldChg>
      <pc:sldChg chg="modSp add mod">
        <pc:chgData name="淳一 山崎" userId="78965273e96b9546" providerId="LiveId" clId="{7B9B6A3E-727D-402F-8C88-ACF2DE5C15C3}" dt="2023-05-03T01:29:06.843" v="369" actId="207"/>
        <pc:sldMkLst>
          <pc:docMk/>
          <pc:sldMk cId="786986095" sldId="912"/>
        </pc:sldMkLst>
        <pc:spChg chg="mod">
          <ac:chgData name="淳一 山崎" userId="78965273e96b9546" providerId="LiveId" clId="{7B9B6A3E-727D-402F-8C88-ACF2DE5C15C3}" dt="2023-05-03T01:29:06.843" v="369" actId="207"/>
          <ac:spMkLst>
            <pc:docMk/>
            <pc:sldMk cId="786986095" sldId="912"/>
            <ac:spMk id="6" creationId="{DDCB6E3C-31CF-468F-953C-687ECC383442}"/>
          </ac:spMkLst>
        </pc:spChg>
      </pc:sldChg>
      <pc:sldChg chg="ord modTransition">
        <pc:chgData name="淳一 山崎" userId="78965273e96b9546" providerId="LiveId" clId="{7B9B6A3E-727D-402F-8C88-ACF2DE5C15C3}" dt="2023-05-03T04:33:37.722" v="658"/>
        <pc:sldMkLst>
          <pc:docMk/>
          <pc:sldMk cId="1797351028" sldId="913"/>
        </pc:sldMkLst>
      </pc:sldChg>
      <pc:sldChg chg="ord">
        <pc:chgData name="淳一 山崎" userId="78965273e96b9546" providerId="LiveId" clId="{7B9B6A3E-727D-402F-8C88-ACF2DE5C15C3}" dt="2023-05-03T01:48:39.151" v="502"/>
        <pc:sldMkLst>
          <pc:docMk/>
          <pc:sldMk cId="495250260" sldId="920"/>
        </pc:sldMkLst>
      </pc:sldChg>
      <pc:sldChg chg="modAnim">
        <pc:chgData name="淳一 山崎" userId="78965273e96b9546" providerId="LiveId" clId="{7B9B6A3E-727D-402F-8C88-ACF2DE5C15C3}" dt="2023-05-03T06:11:08.952" v="1252"/>
        <pc:sldMkLst>
          <pc:docMk/>
          <pc:sldMk cId="2448859707" sldId="928"/>
        </pc:sldMkLst>
      </pc:sldChg>
      <pc:sldChg chg="modTransition">
        <pc:chgData name="淳一 山崎" userId="78965273e96b9546" providerId="LiveId" clId="{7B9B6A3E-727D-402F-8C88-ACF2DE5C15C3}" dt="2023-05-03T05:36:33.928" v="1168"/>
        <pc:sldMkLst>
          <pc:docMk/>
          <pc:sldMk cId="579129895" sldId="930"/>
        </pc:sldMkLst>
      </pc:sldChg>
      <pc:sldChg chg="modTransition">
        <pc:chgData name="淳一 山崎" userId="78965273e96b9546" providerId="LiveId" clId="{7B9B6A3E-727D-402F-8C88-ACF2DE5C15C3}" dt="2023-05-03T05:38:34.733" v="1171"/>
        <pc:sldMkLst>
          <pc:docMk/>
          <pc:sldMk cId="1599320954" sldId="940"/>
        </pc:sldMkLst>
      </pc:sldChg>
      <pc:sldChg chg="add">
        <pc:chgData name="淳一 山崎" userId="78965273e96b9546" providerId="LiveId" clId="{7B9B6A3E-727D-402F-8C88-ACF2DE5C15C3}" dt="2023-05-03T02:19:34.023" v="505"/>
        <pc:sldMkLst>
          <pc:docMk/>
          <pc:sldMk cId="331193259" sldId="942"/>
        </pc:sldMkLst>
      </pc:sldChg>
      <pc:sldChg chg="add">
        <pc:chgData name="淳一 山崎" userId="78965273e96b9546" providerId="LiveId" clId="{7B9B6A3E-727D-402F-8C88-ACF2DE5C15C3}" dt="2023-05-03T02:20:13.946" v="507"/>
        <pc:sldMkLst>
          <pc:docMk/>
          <pc:sldMk cId="4268320766" sldId="948"/>
        </pc:sldMkLst>
      </pc:sldChg>
      <pc:sldChg chg="delSp add ord modTransition setBg delDesignElem">
        <pc:chgData name="淳一 山崎" userId="78965273e96b9546" providerId="LiveId" clId="{7B9B6A3E-727D-402F-8C88-ACF2DE5C15C3}" dt="2023-05-05T21:55:49.500" v="1456"/>
        <pc:sldMkLst>
          <pc:docMk/>
          <pc:sldMk cId="3666508649" sldId="949"/>
        </pc:sldMkLst>
        <pc:spChg chg="del">
          <ac:chgData name="淳一 山崎" userId="78965273e96b9546" providerId="LiveId" clId="{7B9B6A3E-727D-402F-8C88-ACF2DE5C15C3}" dt="2023-05-03T02:23:04.025" v="517"/>
          <ac:spMkLst>
            <pc:docMk/>
            <pc:sldMk cId="3666508649" sldId="949"/>
            <ac:spMk id="10" creationId="{077D6507-8E8D-40E1-A7B9-63012EF9492F}"/>
          </ac:spMkLst>
        </pc:spChg>
        <pc:picChg chg="del">
          <ac:chgData name="淳一 山崎" userId="78965273e96b9546" providerId="LiveId" clId="{7B9B6A3E-727D-402F-8C88-ACF2DE5C15C3}" dt="2023-05-03T02:23:04.025" v="517"/>
          <ac:picMkLst>
            <pc:docMk/>
            <pc:sldMk cId="3666508649" sldId="949"/>
            <ac:picMk id="12" creationId="{23FF3D86-2916-4F9F-9752-304810CF59AE}"/>
          </ac:picMkLst>
        </pc:picChg>
        <pc:picChg chg="del">
          <ac:chgData name="淳一 山崎" userId="78965273e96b9546" providerId="LiveId" clId="{7B9B6A3E-727D-402F-8C88-ACF2DE5C15C3}" dt="2023-05-03T02:23:04.025" v="517"/>
          <ac:picMkLst>
            <pc:docMk/>
            <pc:sldMk cId="3666508649" sldId="949"/>
            <ac:picMk id="14" creationId="{AB048875-14D1-4CC7-8AC3-7ABC73AAAF14}"/>
          </ac:picMkLst>
        </pc:picChg>
      </pc:sldChg>
      <pc:sldChg chg="add del setBg">
        <pc:chgData name="淳一 山崎" userId="78965273e96b9546" providerId="LiveId" clId="{7B9B6A3E-727D-402F-8C88-ACF2DE5C15C3}" dt="2023-05-03T05:37:58.481" v="1170" actId="2696"/>
        <pc:sldMkLst>
          <pc:docMk/>
          <pc:sldMk cId="2131705751" sldId="954"/>
        </pc:sldMkLst>
      </pc:sldChg>
      <pc:sldChg chg="add del">
        <pc:chgData name="淳一 山崎" userId="78965273e96b9546" providerId="LiveId" clId="{7B9B6A3E-727D-402F-8C88-ACF2DE5C15C3}" dt="2023-05-03T01:41:11.336" v="473" actId="2696"/>
        <pc:sldMkLst>
          <pc:docMk/>
          <pc:sldMk cId="3253034556" sldId="955"/>
        </pc:sldMkLst>
      </pc:sldChg>
      <pc:sldChg chg="add">
        <pc:chgData name="淳一 山崎" userId="78965273e96b9546" providerId="LiveId" clId="{7B9B6A3E-727D-402F-8C88-ACF2DE5C15C3}" dt="2023-05-03T02:18:53.655" v="504"/>
        <pc:sldMkLst>
          <pc:docMk/>
          <pc:sldMk cId="3995956863" sldId="956"/>
        </pc:sldMkLst>
      </pc:sldChg>
      <pc:sldChg chg="add">
        <pc:chgData name="淳一 山崎" userId="78965273e96b9546" providerId="LiveId" clId="{7B9B6A3E-727D-402F-8C88-ACF2DE5C15C3}" dt="2023-05-03T02:19:51.527" v="506"/>
        <pc:sldMkLst>
          <pc:docMk/>
          <pc:sldMk cId="667293622" sldId="957"/>
        </pc:sldMkLst>
      </pc:sldChg>
      <pc:sldChg chg="modAnim">
        <pc:chgData name="淳一 山崎" userId="78965273e96b9546" providerId="LiveId" clId="{7B9B6A3E-727D-402F-8C88-ACF2DE5C15C3}" dt="2023-05-05T22:07:32.041" v="1513"/>
        <pc:sldMkLst>
          <pc:docMk/>
          <pc:sldMk cId="2247380210" sldId="966"/>
        </pc:sldMkLst>
      </pc:sldChg>
      <pc:sldChg chg="delSp add del setBg delDesignElem">
        <pc:chgData name="淳一 山崎" userId="78965273e96b9546" providerId="LiveId" clId="{7B9B6A3E-727D-402F-8C88-ACF2DE5C15C3}" dt="2023-05-03T05:51:25.457" v="1192" actId="2696"/>
        <pc:sldMkLst>
          <pc:docMk/>
          <pc:sldMk cId="4287938376" sldId="968"/>
        </pc:sldMkLst>
        <pc:spChg chg="del">
          <ac:chgData name="淳一 山崎" userId="78965273e96b9546" providerId="LiveId" clId="{7B9B6A3E-727D-402F-8C88-ACF2DE5C15C3}" dt="2023-05-03T02:21:06.364" v="509"/>
          <ac:spMkLst>
            <pc:docMk/>
            <pc:sldMk cId="4287938376" sldId="968"/>
            <ac:spMk id="17" creationId="{6E63E7A4-A272-4644-BE74-78D761FC59B2}"/>
          </ac:spMkLst>
        </pc:spChg>
        <pc:spChg chg="del">
          <ac:chgData name="淳一 山崎" userId="78965273e96b9546" providerId="LiveId" clId="{7B9B6A3E-727D-402F-8C88-ACF2DE5C15C3}" dt="2023-05-03T02:21:06.364" v="509"/>
          <ac:spMkLst>
            <pc:docMk/>
            <pc:sldMk cId="4287938376" sldId="968"/>
            <ac:spMk id="19" creationId="{503C5846-EA59-4F5C-87F1-D783CEF813B6}"/>
          </ac:spMkLst>
        </pc:spChg>
        <pc:picChg chg="del">
          <ac:chgData name="淳一 山崎" userId="78965273e96b9546" providerId="LiveId" clId="{7B9B6A3E-727D-402F-8C88-ACF2DE5C15C3}" dt="2023-05-03T02:21:06.364" v="509"/>
          <ac:picMkLst>
            <pc:docMk/>
            <pc:sldMk cId="4287938376" sldId="968"/>
            <ac:picMk id="21" creationId="{10EC9341-0F0E-4576-8E72-2A90C9422C69}"/>
          </ac:picMkLst>
        </pc:picChg>
      </pc:sldChg>
      <pc:sldChg chg="modTransition">
        <pc:chgData name="淳一 山崎" userId="78965273e96b9546" providerId="LiveId" clId="{7B9B6A3E-727D-402F-8C88-ACF2DE5C15C3}" dt="2023-05-03T05:36:05.966" v="1166"/>
        <pc:sldMkLst>
          <pc:docMk/>
          <pc:sldMk cId="2571779250" sldId="979"/>
        </pc:sldMkLst>
      </pc:sldChg>
      <pc:sldChg chg="delSp add modTransition setBg delDesignElem">
        <pc:chgData name="淳一 山崎" userId="78965273e96b9546" providerId="LiveId" clId="{7B9B6A3E-727D-402F-8C88-ACF2DE5C15C3}" dt="2023-05-03T06:18:30.250" v="1326"/>
        <pc:sldMkLst>
          <pc:docMk/>
          <pc:sldMk cId="2601607212" sldId="987"/>
        </pc:sldMkLst>
        <pc:spChg chg="del">
          <ac:chgData name="淳一 山崎" userId="78965273e96b9546" providerId="LiveId" clId="{7B9B6A3E-727D-402F-8C88-ACF2DE5C15C3}" dt="2023-05-03T02:22:45.693" v="515"/>
          <ac:spMkLst>
            <pc:docMk/>
            <pc:sldMk cId="2601607212" sldId="987"/>
            <ac:spMk id="19" creationId="{077D6507-8E8D-40E1-A7B9-63012EF9492F}"/>
          </ac:spMkLst>
        </pc:spChg>
        <pc:picChg chg="del">
          <ac:chgData name="淳一 山崎" userId="78965273e96b9546" providerId="LiveId" clId="{7B9B6A3E-727D-402F-8C88-ACF2DE5C15C3}" dt="2023-05-03T02:22:45.693" v="515"/>
          <ac:picMkLst>
            <pc:docMk/>
            <pc:sldMk cId="2601607212" sldId="987"/>
            <ac:picMk id="21" creationId="{23FF3D86-2916-4F9F-9752-304810CF59AE}"/>
          </ac:picMkLst>
        </pc:picChg>
        <pc:picChg chg="del">
          <ac:chgData name="淳一 山崎" userId="78965273e96b9546" providerId="LiveId" clId="{7B9B6A3E-727D-402F-8C88-ACF2DE5C15C3}" dt="2023-05-03T02:22:45.693" v="515"/>
          <ac:picMkLst>
            <pc:docMk/>
            <pc:sldMk cId="2601607212" sldId="987"/>
            <ac:picMk id="23" creationId="{AB048875-14D1-4CC7-8AC3-7ABC73AAAF14}"/>
          </ac:picMkLst>
        </pc:picChg>
      </pc:sldChg>
      <pc:sldChg chg="modTransition">
        <pc:chgData name="淳一 山崎" userId="78965273e96b9546" providerId="LiveId" clId="{7B9B6A3E-727D-402F-8C88-ACF2DE5C15C3}" dt="2023-05-03T05:36:13.091" v="1167"/>
        <pc:sldMkLst>
          <pc:docMk/>
          <pc:sldMk cId="3653455952" sldId="997"/>
        </pc:sldMkLst>
      </pc:sldChg>
      <pc:sldChg chg="modTransition">
        <pc:chgData name="淳一 山崎" userId="78965273e96b9546" providerId="LiveId" clId="{7B9B6A3E-727D-402F-8C88-ACF2DE5C15C3}" dt="2023-05-03T05:37:17.705" v="1169"/>
        <pc:sldMkLst>
          <pc:docMk/>
          <pc:sldMk cId="3269914167" sldId="1001"/>
        </pc:sldMkLst>
      </pc:sldChg>
      <pc:sldChg chg="modTransition">
        <pc:chgData name="淳一 山崎" userId="78965273e96b9546" providerId="LiveId" clId="{7B9B6A3E-727D-402F-8C88-ACF2DE5C15C3}" dt="2023-05-03T05:36:00.259" v="1165"/>
        <pc:sldMkLst>
          <pc:docMk/>
          <pc:sldMk cId="3560495252" sldId="1002"/>
        </pc:sldMkLst>
      </pc:sldChg>
      <pc:sldChg chg="add">
        <pc:chgData name="淳一 山崎" userId="78965273e96b9546" providerId="LiveId" clId="{7B9B6A3E-727D-402F-8C88-ACF2DE5C15C3}" dt="2023-05-03T00:27:46.320" v="5"/>
        <pc:sldMkLst>
          <pc:docMk/>
          <pc:sldMk cId="3990968112" sldId="1006"/>
        </pc:sldMkLst>
      </pc:sldChg>
      <pc:sldChg chg="addSp delSp modSp new mod modTransition setBg modClrScheme chgLayout">
        <pc:chgData name="淳一 山崎" userId="78965273e96b9546" providerId="LiveId" clId="{7B9B6A3E-727D-402F-8C88-ACF2DE5C15C3}" dt="2023-05-05T22:27:06.045" v="1592"/>
        <pc:sldMkLst>
          <pc:docMk/>
          <pc:sldMk cId="1153743543" sldId="1007"/>
        </pc:sldMkLst>
        <pc:spChg chg="del">
          <ac:chgData name="淳一 山崎" userId="78965273e96b9546" providerId="LiveId" clId="{7B9B6A3E-727D-402F-8C88-ACF2DE5C15C3}" dt="2023-05-03T02:50:48.211" v="519" actId="700"/>
          <ac:spMkLst>
            <pc:docMk/>
            <pc:sldMk cId="1153743543" sldId="1007"/>
            <ac:spMk id="2" creationId="{4BF2268B-12F4-4C25-AAA4-F7C910D83F00}"/>
          </ac:spMkLst>
        </pc:spChg>
        <pc:spChg chg="del">
          <ac:chgData name="淳一 山崎" userId="78965273e96b9546" providerId="LiveId" clId="{7B9B6A3E-727D-402F-8C88-ACF2DE5C15C3}" dt="2023-05-03T02:50:48.211" v="519" actId="700"/>
          <ac:spMkLst>
            <pc:docMk/>
            <pc:sldMk cId="1153743543" sldId="1007"/>
            <ac:spMk id="3" creationId="{78C2757A-FF16-8A09-B169-27724001B830}"/>
          </ac:spMkLst>
        </pc:spChg>
        <pc:spChg chg="add mod">
          <ac:chgData name="淳一 山崎" userId="78965273e96b9546" providerId="LiveId" clId="{7B9B6A3E-727D-402F-8C88-ACF2DE5C15C3}" dt="2023-05-03T04:59:45.243" v="806" actId="13926"/>
          <ac:spMkLst>
            <pc:docMk/>
            <pc:sldMk cId="1153743543" sldId="1007"/>
            <ac:spMk id="8" creationId="{633FD68A-B453-60A5-8590-95F53A7A54B8}"/>
          </ac:spMkLst>
        </pc:spChg>
        <pc:picChg chg="add del mod">
          <ac:chgData name="淳一 山崎" userId="78965273e96b9546" providerId="LiveId" clId="{7B9B6A3E-727D-402F-8C88-ACF2DE5C15C3}" dt="2023-05-03T02:52:47.099" v="525" actId="21"/>
          <ac:picMkLst>
            <pc:docMk/>
            <pc:sldMk cId="1153743543" sldId="1007"/>
            <ac:picMk id="5" creationId="{CB332242-BB88-FCDB-E872-086BDF0A7440}"/>
          </ac:picMkLst>
        </pc:picChg>
        <pc:picChg chg="add mod">
          <ac:chgData name="淳一 山崎" userId="78965273e96b9546" providerId="LiveId" clId="{7B9B6A3E-727D-402F-8C88-ACF2DE5C15C3}" dt="2023-05-03T02:54:05.972" v="534" actId="26606"/>
          <ac:picMkLst>
            <pc:docMk/>
            <pc:sldMk cId="1153743543" sldId="1007"/>
            <ac:picMk id="7" creationId="{66F6256D-991D-737A-3A00-0B65837FD58A}"/>
          </ac:picMkLst>
        </pc:picChg>
      </pc:sldChg>
      <pc:sldChg chg="delSp modSp add del mod">
        <pc:chgData name="淳一 山崎" userId="78965273e96b9546" providerId="LiveId" clId="{7B9B6A3E-727D-402F-8C88-ACF2DE5C15C3}" dt="2023-05-03T01:47:39.212" v="495" actId="2696"/>
        <pc:sldMkLst>
          <pc:docMk/>
          <pc:sldMk cId="1787918979" sldId="1007"/>
        </pc:sldMkLst>
        <pc:spChg chg="mod">
          <ac:chgData name="淳一 山崎" userId="78965273e96b9546" providerId="LiveId" clId="{7B9B6A3E-727D-402F-8C88-ACF2DE5C15C3}" dt="2023-05-03T01:44:28.301" v="488" actId="207"/>
          <ac:spMkLst>
            <pc:docMk/>
            <pc:sldMk cId="1787918979" sldId="1007"/>
            <ac:spMk id="5" creationId="{467EE3F3-5EEC-4EC3-B69F-52EDF8D2EE88}"/>
          </ac:spMkLst>
        </pc:spChg>
        <pc:spChg chg="mod">
          <ac:chgData name="淳一 山崎" userId="78965273e96b9546" providerId="LiveId" clId="{7B9B6A3E-727D-402F-8C88-ACF2DE5C15C3}" dt="2023-05-03T01:43:59.995" v="486" actId="207"/>
          <ac:spMkLst>
            <pc:docMk/>
            <pc:sldMk cId="1787918979" sldId="1007"/>
            <ac:spMk id="9" creationId="{9B056EC9-4B79-438F-8FB7-BE91BCD4AC0F}"/>
          </ac:spMkLst>
        </pc:spChg>
        <pc:spChg chg="mod">
          <ac:chgData name="淳一 山崎" userId="78965273e96b9546" providerId="LiveId" clId="{7B9B6A3E-727D-402F-8C88-ACF2DE5C15C3}" dt="2023-05-03T01:44:06.557" v="487" actId="207"/>
          <ac:spMkLst>
            <pc:docMk/>
            <pc:sldMk cId="1787918979" sldId="1007"/>
            <ac:spMk id="12" creationId="{6A3D099D-7121-48A8-ABC7-22D10BA06FF5}"/>
          </ac:spMkLst>
        </pc:spChg>
        <pc:picChg chg="del mod">
          <ac:chgData name="淳一 山崎" userId="78965273e96b9546" providerId="LiveId" clId="{7B9B6A3E-727D-402F-8C88-ACF2DE5C15C3}" dt="2023-05-03T01:43:32.509" v="485" actId="21"/>
          <ac:picMkLst>
            <pc:docMk/>
            <pc:sldMk cId="1787918979" sldId="1007"/>
            <ac:picMk id="13" creationId="{05251981-417C-4EE6-5C00-029EA9A1278B}"/>
          </ac:picMkLst>
        </pc:picChg>
      </pc:sldChg>
      <pc:sldChg chg="addSp delSp modSp add del mod">
        <pc:chgData name="淳一 山崎" userId="78965273e96b9546" providerId="LiveId" clId="{7B9B6A3E-727D-402F-8C88-ACF2DE5C15C3}" dt="2023-05-03T01:47:57.093" v="496" actId="2696"/>
        <pc:sldMkLst>
          <pc:docMk/>
          <pc:sldMk cId="2021807000" sldId="1008"/>
        </pc:sldMkLst>
        <pc:spChg chg="mod">
          <ac:chgData name="淳一 山崎" userId="78965273e96b9546" providerId="LiveId" clId="{7B9B6A3E-727D-402F-8C88-ACF2DE5C15C3}" dt="2023-05-03T01:45:04.366" v="491" actId="255"/>
          <ac:spMkLst>
            <pc:docMk/>
            <pc:sldMk cId="2021807000" sldId="1008"/>
            <ac:spMk id="3" creationId="{AAF75984-E205-49C6-972E-A8B03A17BB07}"/>
          </ac:spMkLst>
        </pc:spChg>
        <pc:spChg chg="mod">
          <ac:chgData name="淳一 山崎" userId="78965273e96b9546" providerId="LiveId" clId="{7B9B6A3E-727D-402F-8C88-ACF2DE5C15C3}" dt="2023-05-03T01:45:12.403" v="492" actId="1076"/>
          <ac:spMkLst>
            <pc:docMk/>
            <pc:sldMk cId="2021807000" sldId="1008"/>
            <ac:spMk id="4" creationId="{5982D389-3EBE-4BC6-B350-A6142E05C7BC}"/>
          </ac:spMkLst>
        </pc:spChg>
        <pc:picChg chg="add del mod ord">
          <ac:chgData name="淳一 山崎" userId="78965273e96b9546" providerId="LiveId" clId="{7B9B6A3E-727D-402F-8C88-ACF2DE5C15C3}" dt="2023-05-03T01:43:07.312" v="480" actId="21"/>
          <ac:picMkLst>
            <pc:docMk/>
            <pc:sldMk cId="2021807000" sldId="1008"/>
            <ac:picMk id="2" creationId="{26314F80-0CD6-4847-9F2F-E22AA2715485}"/>
          </ac:picMkLst>
        </pc:picChg>
        <pc:picChg chg="del mod">
          <ac:chgData name="淳一 山崎" userId="78965273e96b9546" providerId="LiveId" clId="{7B9B6A3E-727D-402F-8C88-ACF2DE5C15C3}" dt="2023-05-03T01:43:19.985" v="483" actId="21"/>
          <ac:picMkLst>
            <pc:docMk/>
            <pc:sldMk cId="2021807000" sldId="1008"/>
            <ac:picMk id="8" creationId="{A2297A76-2AF5-6C8B-8DD3-15746F75EFF7}"/>
          </ac:picMkLst>
        </pc:picChg>
      </pc:sldChg>
      <pc:sldChg chg="addSp modSp new mod modTransition setBg">
        <pc:chgData name="淳一 山崎" userId="78965273e96b9546" providerId="LiveId" clId="{7B9B6A3E-727D-402F-8C88-ACF2DE5C15C3}" dt="2023-05-05T22:27:09.879" v="1593"/>
        <pc:sldMkLst>
          <pc:docMk/>
          <pc:sldMk cId="2264117684" sldId="1008"/>
        </pc:sldMkLst>
        <pc:spChg chg="add mod">
          <ac:chgData name="淳一 山崎" userId="78965273e96b9546" providerId="LiveId" clId="{7B9B6A3E-727D-402F-8C88-ACF2DE5C15C3}" dt="2023-05-03T04:59:14.582" v="805" actId="207"/>
          <ac:spMkLst>
            <pc:docMk/>
            <pc:sldMk cId="2264117684" sldId="1008"/>
            <ac:spMk id="2" creationId="{967AA895-5645-35DA-A788-12AAB83150EB}"/>
          </ac:spMkLst>
        </pc:spChg>
        <pc:picChg chg="add mod">
          <ac:chgData name="淳一 山崎" userId="78965273e96b9546" providerId="LiveId" clId="{7B9B6A3E-727D-402F-8C88-ACF2DE5C15C3}" dt="2023-05-03T02:54:01.500" v="533" actId="26606"/>
          <ac:picMkLst>
            <pc:docMk/>
            <pc:sldMk cId="2264117684" sldId="1008"/>
            <ac:picMk id="3" creationId="{242FA7E0-7FCD-6233-0DC1-89784AE79F3D}"/>
          </ac:picMkLst>
        </pc:picChg>
      </pc:sldChg>
      <pc:sldChg chg="add del">
        <pc:chgData name="淳一 山崎" userId="78965273e96b9546" providerId="LiveId" clId="{7B9B6A3E-727D-402F-8C88-ACF2DE5C15C3}" dt="2023-05-03T00:30:43.970" v="17" actId="2696"/>
        <pc:sldMkLst>
          <pc:docMk/>
          <pc:sldMk cId="1371931754" sldId="1009"/>
        </pc:sldMkLst>
      </pc:sldChg>
      <pc:sldChg chg="addSp modSp new mod modTransition setBg">
        <pc:chgData name="淳一 山崎" userId="78965273e96b9546" providerId="LiveId" clId="{7B9B6A3E-727D-402F-8C88-ACF2DE5C15C3}" dt="2023-05-05T22:27:20.433" v="1597"/>
        <pc:sldMkLst>
          <pc:docMk/>
          <pc:sldMk cId="1969096323" sldId="1009"/>
        </pc:sldMkLst>
        <pc:spChg chg="add mod">
          <ac:chgData name="淳一 山崎" userId="78965273e96b9546" providerId="LiveId" clId="{7B9B6A3E-727D-402F-8C88-ACF2DE5C15C3}" dt="2023-05-03T06:16:26.996" v="1325" actId="6549"/>
          <ac:spMkLst>
            <pc:docMk/>
            <pc:sldMk cId="1969096323" sldId="1009"/>
            <ac:spMk id="2" creationId="{97D5576C-537E-B100-4840-C46050B2B416}"/>
          </ac:spMkLst>
        </pc:spChg>
        <pc:picChg chg="add mod">
          <ac:chgData name="淳一 山崎" userId="78965273e96b9546" providerId="LiveId" clId="{7B9B6A3E-727D-402F-8C88-ACF2DE5C15C3}" dt="2023-05-03T02:54:44.869" v="539" actId="26606"/>
          <ac:picMkLst>
            <pc:docMk/>
            <pc:sldMk cId="1969096323" sldId="1009"/>
            <ac:picMk id="3" creationId="{35E79834-2958-AFD6-E368-A5B1711D7AFA}"/>
          </ac:picMkLst>
        </pc:picChg>
      </pc:sldChg>
      <pc:sldChg chg="addSp modSp new mod ord modTransition setBg">
        <pc:chgData name="淳一 山崎" userId="78965273e96b9546" providerId="LiveId" clId="{7B9B6A3E-727D-402F-8C88-ACF2DE5C15C3}" dt="2023-05-05T22:27:15.372" v="1595"/>
        <pc:sldMkLst>
          <pc:docMk/>
          <pc:sldMk cId="3618850095" sldId="1010"/>
        </pc:sldMkLst>
        <pc:spChg chg="add mod">
          <ac:chgData name="淳一 山崎" userId="78965273e96b9546" providerId="LiveId" clId="{7B9B6A3E-727D-402F-8C88-ACF2DE5C15C3}" dt="2023-05-03T06:20:46.012" v="1332" actId="207"/>
          <ac:spMkLst>
            <pc:docMk/>
            <pc:sldMk cId="3618850095" sldId="1010"/>
            <ac:spMk id="2" creationId="{D9AAE38B-9B94-2DBC-B94E-2354003F90D2}"/>
          </ac:spMkLst>
        </pc:spChg>
        <pc:spChg chg="add mod">
          <ac:chgData name="淳一 山崎" userId="78965273e96b9546" providerId="LiveId" clId="{7B9B6A3E-727D-402F-8C88-ACF2DE5C15C3}" dt="2023-05-03T06:20:38.276" v="1331" actId="207"/>
          <ac:spMkLst>
            <pc:docMk/>
            <pc:sldMk cId="3618850095" sldId="1010"/>
            <ac:spMk id="4" creationId="{75944AEA-F283-FE10-D219-D924F9132734}"/>
          </ac:spMkLst>
        </pc:spChg>
        <pc:picChg chg="add mod">
          <ac:chgData name="淳一 山崎" userId="78965273e96b9546" providerId="LiveId" clId="{7B9B6A3E-727D-402F-8C88-ACF2DE5C15C3}" dt="2023-05-03T02:55:56.305" v="544" actId="26606"/>
          <ac:picMkLst>
            <pc:docMk/>
            <pc:sldMk cId="3618850095" sldId="1010"/>
            <ac:picMk id="3" creationId="{1AD57CF5-F1DD-8CBD-2250-69EB41B55E88}"/>
          </ac:picMkLst>
        </pc:picChg>
      </pc:sldChg>
      <pc:sldChg chg="addSp modSp new del mod setBg">
        <pc:chgData name="淳一 山崎" userId="78965273e96b9546" providerId="LiveId" clId="{7B9B6A3E-727D-402F-8C88-ACF2DE5C15C3}" dt="2023-05-03T02:57:23.787" v="555" actId="2696"/>
        <pc:sldMkLst>
          <pc:docMk/>
          <pc:sldMk cId="1234933899" sldId="1011"/>
        </pc:sldMkLst>
        <pc:picChg chg="add mod">
          <ac:chgData name="淳一 山崎" userId="78965273e96b9546" providerId="LiveId" clId="{7B9B6A3E-727D-402F-8C88-ACF2DE5C15C3}" dt="2023-05-03T02:56:38.745" v="549" actId="26606"/>
          <ac:picMkLst>
            <pc:docMk/>
            <pc:sldMk cId="1234933899" sldId="1011"/>
            <ac:picMk id="3" creationId="{01D7BC58-8070-8813-2A79-EB37D28395FA}"/>
          </ac:picMkLst>
        </pc:picChg>
      </pc:sldChg>
      <pc:sldChg chg="addSp modSp new mod ord modTransition setBg">
        <pc:chgData name="淳一 山崎" userId="78965273e96b9546" providerId="LiveId" clId="{7B9B6A3E-727D-402F-8C88-ACF2DE5C15C3}" dt="2023-05-05T22:27:12.837" v="1594"/>
        <pc:sldMkLst>
          <pc:docMk/>
          <pc:sldMk cId="2691230755" sldId="1012"/>
        </pc:sldMkLst>
        <pc:spChg chg="add mod">
          <ac:chgData name="淳一 山崎" userId="78965273e96b9546" providerId="LiveId" clId="{7B9B6A3E-727D-402F-8C88-ACF2DE5C15C3}" dt="2023-05-03T05:25:29.585" v="1048"/>
          <ac:spMkLst>
            <pc:docMk/>
            <pc:sldMk cId="2691230755" sldId="1012"/>
            <ac:spMk id="2" creationId="{C9BDF277-896E-6E5C-2428-1A75E4118A96}"/>
          </ac:spMkLst>
        </pc:spChg>
        <pc:picChg chg="add mod">
          <ac:chgData name="淳一 山崎" userId="78965273e96b9546" providerId="LiveId" clId="{7B9B6A3E-727D-402F-8C88-ACF2DE5C15C3}" dt="2023-05-03T05:19:59.647" v="934" actId="1076"/>
          <ac:picMkLst>
            <pc:docMk/>
            <pc:sldMk cId="2691230755" sldId="1012"/>
            <ac:picMk id="3" creationId="{4FBAE493-203D-39D0-7B48-3BA3C4FCAFC2}"/>
          </ac:picMkLst>
        </pc:picChg>
      </pc:sldChg>
      <pc:sldChg chg="addSp delSp modSp new mod modTransition setBg modAnim delDesignElem chgLayout">
        <pc:chgData name="淳一 山崎" userId="78965273e96b9546" providerId="LiveId" clId="{7B9B6A3E-727D-402F-8C88-ACF2DE5C15C3}" dt="2023-05-05T22:27:18.242" v="1596"/>
        <pc:sldMkLst>
          <pc:docMk/>
          <pc:sldMk cId="3405320953" sldId="1013"/>
        </pc:sldMkLst>
        <pc:spChg chg="add del">
          <ac:chgData name="淳一 山崎" userId="78965273e96b9546" providerId="LiveId" clId="{7B9B6A3E-727D-402F-8C88-ACF2DE5C15C3}" dt="2023-05-05T22:00:50.500" v="1478" actId="26606"/>
          <ac:spMkLst>
            <pc:docMk/>
            <pc:sldMk cId="3405320953" sldId="1013"/>
            <ac:spMk id="9" creationId="{EC6CC55B-5B90-4328-9423-E29438FB9B8C}"/>
          </ac:spMkLst>
        </pc:spChg>
        <pc:spChg chg="add del">
          <ac:chgData name="淳一 山崎" userId="78965273e96b9546" providerId="LiveId" clId="{7B9B6A3E-727D-402F-8C88-ACF2DE5C15C3}" dt="2023-05-05T22:02:29.957" v="1485" actId="700"/>
          <ac:spMkLst>
            <pc:docMk/>
            <pc:sldMk cId="3405320953" sldId="1013"/>
            <ac:spMk id="11" creationId="{B0AFED52-2600-4804-AD20-A48030C50984}"/>
          </ac:spMkLst>
        </pc:spChg>
        <pc:spChg chg="add del">
          <ac:chgData name="淳一 山崎" userId="78965273e96b9546" providerId="LiveId" clId="{7B9B6A3E-727D-402F-8C88-ACF2DE5C15C3}" dt="2023-05-05T22:02:29.957" v="1485" actId="700"/>
          <ac:spMkLst>
            <pc:docMk/>
            <pc:sldMk cId="3405320953" sldId="1013"/>
            <ac:spMk id="12" creationId="{16252B3A-05BB-4748-B9EA-C30988E39F90}"/>
          </ac:spMkLst>
        </pc:spChg>
        <pc:spChg chg="add del">
          <ac:chgData name="淳一 山崎" userId="78965273e96b9546" providerId="LiveId" clId="{7B9B6A3E-727D-402F-8C88-ACF2DE5C15C3}" dt="2023-05-05T22:02:29.957" v="1485" actId="700"/>
          <ac:spMkLst>
            <pc:docMk/>
            <pc:sldMk cId="3405320953" sldId="1013"/>
            <ac:spMk id="13" creationId="{B65A894E-F0CA-4F85-A8E2-446D1F62C143}"/>
          </ac:spMkLst>
        </pc:spChg>
        <pc:picChg chg="add mod ord">
          <ac:chgData name="淳一 山崎" userId="78965273e96b9546" providerId="LiveId" clId="{7B9B6A3E-727D-402F-8C88-ACF2DE5C15C3}" dt="2023-05-05T22:03:16" v="1490" actId="1076"/>
          <ac:picMkLst>
            <pc:docMk/>
            <pc:sldMk cId="3405320953" sldId="1013"/>
            <ac:picMk id="3" creationId="{8E302661-1A0E-F2D7-7385-C1CCBF463067}"/>
          </ac:picMkLst>
        </pc:picChg>
        <pc:picChg chg="add mod">
          <ac:chgData name="淳一 山崎" userId="78965273e96b9546" providerId="LiveId" clId="{7B9B6A3E-727D-402F-8C88-ACF2DE5C15C3}" dt="2023-05-05T22:03:27.233" v="1493" actId="1076"/>
          <ac:picMkLst>
            <pc:docMk/>
            <pc:sldMk cId="3405320953" sldId="1013"/>
            <ac:picMk id="4" creationId="{4C3D4907-3ACA-A01D-0F56-EFBCABD079CE}"/>
          </ac:picMkLst>
        </pc:picChg>
      </pc:sldChg>
      <pc:sldChg chg="addSp delSp modSp new mod modTransition setBg modClrScheme modAnim chgLayout">
        <pc:chgData name="淳一 山崎" userId="78965273e96b9546" providerId="LiveId" clId="{7B9B6A3E-727D-402F-8C88-ACF2DE5C15C3}" dt="2023-05-03T05:39:53.635" v="1179"/>
        <pc:sldMkLst>
          <pc:docMk/>
          <pc:sldMk cId="1085636441" sldId="1014"/>
        </pc:sldMkLst>
        <pc:spChg chg="del">
          <ac:chgData name="淳一 山崎" userId="78965273e96b9546" providerId="LiveId" clId="{7B9B6A3E-727D-402F-8C88-ACF2DE5C15C3}" dt="2023-05-03T04:21:40.531" v="572" actId="700"/>
          <ac:spMkLst>
            <pc:docMk/>
            <pc:sldMk cId="1085636441" sldId="1014"/>
            <ac:spMk id="2" creationId="{3DE631E6-CB11-B820-5E4E-1CBD96AC6C50}"/>
          </ac:spMkLst>
        </pc:spChg>
        <pc:spChg chg="del">
          <ac:chgData name="淳一 山崎" userId="78965273e96b9546" providerId="LiveId" clId="{7B9B6A3E-727D-402F-8C88-ACF2DE5C15C3}" dt="2023-05-03T04:21:40.531" v="572" actId="700"/>
          <ac:spMkLst>
            <pc:docMk/>
            <pc:sldMk cId="1085636441" sldId="1014"/>
            <ac:spMk id="3" creationId="{C075FF44-3C26-3A02-6479-BC668227956F}"/>
          </ac:spMkLst>
        </pc:spChg>
        <pc:spChg chg="add mod">
          <ac:chgData name="淳一 山崎" userId="78965273e96b9546" providerId="LiveId" clId="{7B9B6A3E-727D-402F-8C88-ACF2DE5C15C3}" dt="2023-05-03T04:47:28.805" v="692" actId="1076"/>
          <ac:spMkLst>
            <pc:docMk/>
            <pc:sldMk cId="1085636441" sldId="1014"/>
            <ac:spMk id="4" creationId="{6640D801-4F1F-1016-1FB9-15F623575320}"/>
          </ac:spMkLst>
        </pc:spChg>
        <pc:spChg chg="add mod">
          <ac:chgData name="淳一 山崎" userId="78965273e96b9546" providerId="LiveId" clId="{7B9B6A3E-727D-402F-8C88-ACF2DE5C15C3}" dt="2023-05-03T04:40:27.209" v="679" actId="1076"/>
          <ac:spMkLst>
            <pc:docMk/>
            <pc:sldMk cId="1085636441" sldId="1014"/>
            <ac:spMk id="5" creationId="{A55E6B32-E1AC-383B-1447-40F37C114C4C}"/>
          </ac:spMkLst>
        </pc:spChg>
        <pc:picChg chg="add mod">
          <ac:chgData name="淳一 山崎" userId="78965273e96b9546" providerId="LiveId" clId="{7B9B6A3E-727D-402F-8C88-ACF2DE5C15C3}" dt="2023-05-03T04:48:07.784" v="697" actId="14100"/>
          <ac:picMkLst>
            <pc:docMk/>
            <pc:sldMk cId="1085636441" sldId="1014"/>
            <ac:picMk id="6" creationId="{4F264AE8-402F-09F2-4472-E583997675E5}"/>
          </ac:picMkLst>
        </pc:picChg>
        <pc:picChg chg="add mod">
          <ac:chgData name="淳一 山崎" userId="78965273e96b9546" providerId="LiveId" clId="{7B9B6A3E-727D-402F-8C88-ACF2DE5C15C3}" dt="2023-05-03T04:45:31.624" v="690" actId="1440"/>
          <ac:picMkLst>
            <pc:docMk/>
            <pc:sldMk cId="1085636441" sldId="1014"/>
            <ac:picMk id="8" creationId="{042F78E4-A7AB-5A04-BEA8-9F2179F66F00}"/>
          </ac:picMkLst>
        </pc:picChg>
        <pc:picChg chg="add mod">
          <ac:chgData name="淳一 山崎" userId="78965273e96b9546" providerId="LiveId" clId="{7B9B6A3E-727D-402F-8C88-ACF2DE5C15C3}" dt="2023-05-03T04:37:47.694" v="672" actId="1076"/>
          <ac:picMkLst>
            <pc:docMk/>
            <pc:sldMk cId="1085636441" sldId="1014"/>
            <ac:picMk id="1026" creationId="{C65C813A-C364-318E-BC7F-025CCBA245E0}"/>
          </ac:picMkLst>
        </pc:picChg>
      </pc:sldChg>
      <pc:sldChg chg="addSp delSp modSp new mod modTransition setBg modClrScheme modAnim chgLayout">
        <pc:chgData name="淳一 山崎" userId="78965273e96b9546" providerId="LiveId" clId="{7B9B6A3E-727D-402F-8C88-ACF2DE5C15C3}" dt="2023-05-03T06:19:07.027" v="1327" actId="207"/>
        <pc:sldMkLst>
          <pc:docMk/>
          <pc:sldMk cId="919507640" sldId="1015"/>
        </pc:sldMkLst>
        <pc:spChg chg="del">
          <ac:chgData name="淳一 山崎" userId="78965273e96b9546" providerId="LiveId" clId="{7B9B6A3E-727D-402F-8C88-ACF2DE5C15C3}" dt="2023-05-03T05:30:59.160" v="1138" actId="700"/>
          <ac:spMkLst>
            <pc:docMk/>
            <pc:sldMk cId="919507640" sldId="1015"/>
            <ac:spMk id="2" creationId="{27AD0CF8-9D07-B3E4-D884-A8CCEECCAF07}"/>
          </ac:spMkLst>
        </pc:spChg>
        <pc:spChg chg="del">
          <ac:chgData name="淳一 山崎" userId="78965273e96b9546" providerId="LiveId" clId="{7B9B6A3E-727D-402F-8C88-ACF2DE5C15C3}" dt="2023-05-03T05:30:59.160" v="1138" actId="700"/>
          <ac:spMkLst>
            <pc:docMk/>
            <pc:sldMk cId="919507640" sldId="1015"/>
            <ac:spMk id="3" creationId="{7DC69AFE-2682-52F2-D9AE-16F81051BEC0}"/>
          </ac:spMkLst>
        </pc:spChg>
        <pc:spChg chg="add mod">
          <ac:chgData name="淳一 山崎" userId="78965273e96b9546" providerId="LiveId" clId="{7B9B6A3E-727D-402F-8C88-ACF2DE5C15C3}" dt="2023-05-03T06:19:07.027" v="1327" actId="207"/>
          <ac:spMkLst>
            <pc:docMk/>
            <pc:sldMk cId="919507640" sldId="1015"/>
            <ac:spMk id="5" creationId="{71669169-398A-1EF4-C67B-A85604327BF4}"/>
          </ac:spMkLst>
        </pc:spChg>
        <pc:picChg chg="add mod">
          <ac:chgData name="淳一 山崎" userId="78965273e96b9546" providerId="LiveId" clId="{7B9B6A3E-727D-402F-8C88-ACF2DE5C15C3}" dt="2023-05-03T05:31:03.662" v="1140" actId="26606"/>
          <ac:picMkLst>
            <pc:docMk/>
            <pc:sldMk cId="919507640" sldId="1015"/>
            <ac:picMk id="4" creationId="{BD3045C6-843A-FE9E-1E28-0907FB846950}"/>
          </ac:picMkLst>
        </pc:picChg>
      </pc:sldChg>
      <pc:sldChg chg="delSp modSp add mod setBg delDesignElem">
        <pc:chgData name="淳一 山崎" userId="78965273e96b9546" providerId="LiveId" clId="{7B9B6A3E-727D-402F-8C88-ACF2DE5C15C3}" dt="2023-05-03T06:13:47.721" v="1254" actId="207"/>
        <pc:sldMkLst>
          <pc:docMk/>
          <pc:sldMk cId="1604212959" sldId="1016"/>
        </pc:sldMkLst>
        <pc:spChg chg="mod">
          <ac:chgData name="淳一 山崎" userId="78965273e96b9546" providerId="LiveId" clId="{7B9B6A3E-727D-402F-8C88-ACF2DE5C15C3}" dt="2023-05-03T05:51:17.495" v="1191" actId="14100"/>
          <ac:spMkLst>
            <pc:docMk/>
            <pc:sldMk cId="1604212959" sldId="1016"/>
            <ac:spMk id="2" creationId="{7DC00F2C-F409-0D51-83E8-1E82F5731D01}"/>
          </ac:spMkLst>
        </pc:spChg>
        <pc:spChg chg="mod">
          <ac:chgData name="淳一 山崎" userId="78965273e96b9546" providerId="LiveId" clId="{7B9B6A3E-727D-402F-8C88-ACF2DE5C15C3}" dt="2023-05-03T06:13:47.721" v="1254" actId="207"/>
          <ac:spMkLst>
            <pc:docMk/>
            <pc:sldMk cId="1604212959" sldId="1016"/>
            <ac:spMk id="4" creationId="{A85CDB37-20AD-0C5D-2CFD-86F350D3E82E}"/>
          </ac:spMkLst>
        </pc:spChg>
        <pc:spChg chg="del">
          <ac:chgData name="淳一 山崎" userId="78965273e96b9546" providerId="LiveId" clId="{7B9B6A3E-727D-402F-8C88-ACF2DE5C15C3}" dt="2023-05-03T05:49:59.383" v="1183"/>
          <ac:spMkLst>
            <pc:docMk/>
            <pc:sldMk cId="1604212959" sldId="1016"/>
            <ac:spMk id="17" creationId="{6E63E7A4-A272-4644-BE74-78D761FC59B2}"/>
          </ac:spMkLst>
        </pc:spChg>
        <pc:spChg chg="del">
          <ac:chgData name="淳一 山崎" userId="78965273e96b9546" providerId="LiveId" clId="{7B9B6A3E-727D-402F-8C88-ACF2DE5C15C3}" dt="2023-05-03T05:49:59.383" v="1183"/>
          <ac:spMkLst>
            <pc:docMk/>
            <pc:sldMk cId="1604212959" sldId="1016"/>
            <ac:spMk id="19" creationId="{503C5846-EA59-4F5C-87F1-D783CEF813B6}"/>
          </ac:spMkLst>
        </pc:spChg>
        <pc:picChg chg="del">
          <ac:chgData name="淳一 山崎" userId="78965273e96b9546" providerId="LiveId" clId="{7B9B6A3E-727D-402F-8C88-ACF2DE5C15C3}" dt="2023-05-03T05:49:59.383" v="1183"/>
          <ac:picMkLst>
            <pc:docMk/>
            <pc:sldMk cId="1604212959" sldId="1016"/>
            <ac:picMk id="21" creationId="{10EC9341-0F0E-4576-8E72-2A90C9422C69}"/>
          </ac:picMkLst>
        </pc:picChg>
      </pc:sldChg>
      <pc:sldChg chg="addSp delSp modSp add mod ord modTransition modAnim">
        <pc:chgData name="淳一 山崎" userId="78965273e96b9546" providerId="LiveId" clId="{7B9B6A3E-727D-402F-8C88-ACF2DE5C15C3}" dt="2023-05-05T21:57:06.953" v="1466"/>
        <pc:sldMkLst>
          <pc:docMk/>
          <pc:sldMk cId="1816558121" sldId="1017"/>
        </pc:sldMkLst>
        <pc:spChg chg="add mod">
          <ac:chgData name="淳一 山崎" userId="78965273e96b9546" providerId="LiveId" clId="{7B9B6A3E-727D-402F-8C88-ACF2DE5C15C3}" dt="2023-05-05T21:38:17.833" v="1343" actId="2085"/>
          <ac:spMkLst>
            <pc:docMk/>
            <pc:sldMk cId="1816558121" sldId="1017"/>
            <ac:spMk id="3" creationId="{76E2C485-D55D-D360-93C0-A574095E4D40}"/>
          </ac:spMkLst>
        </pc:spChg>
        <pc:spChg chg="add mod">
          <ac:chgData name="淳一 山崎" userId="78965273e96b9546" providerId="LiveId" clId="{7B9B6A3E-727D-402F-8C88-ACF2DE5C15C3}" dt="2023-05-05T21:51:10.965" v="1439" actId="1076"/>
          <ac:spMkLst>
            <pc:docMk/>
            <pc:sldMk cId="1816558121" sldId="1017"/>
            <ac:spMk id="4" creationId="{94A83C24-91A0-202A-882A-6D405108C227}"/>
          </ac:spMkLst>
        </pc:spChg>
        <pc:spChg chg="mod">
          <ac:chgData name="淳一 山崎" userId="78965273e96b9546" providerId="LiveId" clId="{7B9B6A3E-727D-402F-8C88-ACF2DE5C15C3}" dt="2023-05-05T21:45:16.068" v="1390" actId="1076"/>
          <ac:spMkLst>
            <pc:docMk/>
            <pc:sldMk cId="1816558121" sldId="1017"/>
            <ac:spMk id="6" creationId="{30891AB2-E11E-B42B-B937-320E6175F3E4}"/>
          </ac:spMkLst>
        </pc:spChg>
        <pc:spChg chg="add mod">
          <ac:chgData name="淳一 山崎" userId="78965273e96b9546" providerId="LiveId" clId="{7B9B6A3E-727D-402F-8C88-ACF2DE5C15C3}" dt="2023-05-05T21:46:08.265" v="1397" actId="1076"/>
          <ac:spMkLst>
            <pc:docMk/>
            <pc:sldMk cId="1816558121" sldId="1017"/>
            <ac:spMk id="8" creationId="{2440E438-3011-5776-4738-0B3D6401D16B}"/>
          </ac:spMkLst>
        </pc:spChg>
        <pc:spChg chg="add mod">
          <ac:chgData name="淳一 山崎" userId="78965273e96b9546" providerId="LiveId" clId="{7B9B6A3E-727D-402F-8C88-ACF2DE5C15C3}" dt="2023-05-05T21:51:03.126" v="1438" actId="1076"/>
          <ac:spMkLst>
            <pc:docMk/>
            <pc:sldMk cId="1816558121" sldId="1017"/>
            <ac:spMk id="9" creationId="{A2877B1B-738D-BE26-48A5-AE473CD2080F}"/>
          </ac:spMkLst>
        </pc:spChg>
        <pc:spChg chg="add mod">
          <ac:chgData name="淳一 山崎" userId="78965273e96b9546" providerId="LiveId" clId="{7B9B6A3E-727D-402F-8C88-ACF2DE5C15C3}" dt="2023-05-05T21:53:30.095" v="1450" actId="2085"/>
          <ac:spMkLst>
            <pc:docMk/>
            <pc:sldMk cId="1816558121" sldId="1017"/>
            <ac:spMk id="10" creationId="{54D2F610-CB51-E3F3-E7DA-9805A8EFB21C}"/>
          </ac:spMkLst>
        </pc:spChg>
        <pc:picChg chg="del">
          <ac:chgData name="淳一 山崎" userId="78965273e96b9546" providerId="LiveId" clId="{7B9B6A3E-727D-402F-8C88-ACF2DE5C15C3}" dt="2023-05-05T21:37:36.570" v="1337" actId="21"/>
          <ac:picMkLst>
            <pc:docMk/>
            <pc:sldMk cId="1816558121" sldId="1017"/>
            <ac:picMk id="2" creationId="{DA4E400B-EB2E-641A-36B9-5F5163CAD0BE}"/>
          </ac:picMkLst>
        </pc:picChg>
        <pc:picChg chg="add mod">
          <ac:chgData name="淳一 山崎" userId="78965273e96b9546" providerId="LiveId" clId="{7B9B6A3E-727D-402F-8C88-ACF2DE5C15C3}" dt="2023-05-05T21:53:07.855" v="1446" actId="1076"/>
          <ac:picMkLst>
            <pc:docMk/>
            <pc:sldMk cId="1816558121" sldId="1017"/>
            <ac:picMk id="7" creationId="{226A977D-1569-2DF3-0CE3-569112437715}"/>
          </ac:picMkLst>
        </pc:picChg>
        <pc:picChg chg="add mod">
          <ac:chgData name="淳一 山崎" userId="78965273e96b9546" providerId="LiveId" clId="{7B9B6A3E-727D-402F-8C88-ACF2DE5C15C3}" dt="2023-05-05T21:52:58.496" v="1445" actId="1076"/>
          <ac:picMkLst>
            <pc:docMk/>
            <pc:sldMk cId="1816558121" sldId="1017"/>
            <ac:picMk id="1026" creationId="{E03049E0-C499-1261-15E8-B5EE1F84389B}"/>
          </ac:picMkLst>
        </pc:picChg>
        <pc:picChg chg="del">
          <ac:chgData name="淳一 山崎" userId="78965273e96b9546" providerId="LiveId" clId="{7B9B6A3E-727D-402F-8C88-ACF2DE5C15C3}" dt="2023-05-05T21:38:46.643" v="1350" actId="21"/>
          <ac:picMkLst>
            <pc:docMk/>
            <pc:sldMk cId="1816558121" sldId="1017"/>
            <ac:picMk id="1028" creationId="{88F22F05-4F6F-E7BC-D5DF-FEE68C7C0DB2}"/>
          </ac:picMkLst>
        </pc:picChg>
        <pc:picChg chg="mod">
          <ac:chgData name="淳一 山崎" userId="78965273e96b9546" providerId="LiveId" clId="{7B9B6A3E-727D-402F-8C88-ACF2DE5C15C3}" dt="2023-05-05T21:53:53.925" v="1451" actId="1076"/>
          <ac:picMkLst>
            <pc:docMk/>
            <pc:sldMk cId="1816558121" sldId="1017"/>
            <ac:picMk id="13314" creationId="{309FA2F5-7FC4-4BC4-AE06-AB1C8701A76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7:38.375"/>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979.49316"/>
      <inkml:brushProperty name="anchorY" value="434.85849"/>
      <inkml:brushProperty name="scaleFactor" value="0.5"/>
    </inkml:brush>
  </inkml:definitions>
  <inkml:trace contextRef="#ctx0" brushRef="#br0">2564 12895,'0'0,"-4"0,-6 0,-4 0,-10 0,-3 0,-6 0,-1 0,31-2,-1 1,-1 0,1 0,-8-4,-14-5,-3-4,1 1,-4 3,0-8,-4 3,1 2,3-1,-3 3,-8-7,2 3,-3 2,8-2,4 4,-1 2,3-6,-3 2,6-4,1 4,2-3,-4 4,5-7,0 3,5-2,-4-7,-1-1,-1-6,-6 4,5 1,1 6,-5 2,0-5,6 0,-4 3,5-5,1 5,-1 0,5 0,-5-6,-1 0,4-6,4 1,-5 4,4-2,-1 7,2 1,-5 0,3-4,-2 4,4-1,-1-4,3-1,-6 5,3-4,-2 5,3 0,-6 1,4-5,-2 3,-6 0,3-4,0 0,4-6,1 5,3 1,10 24,2-1,-1 1,-7-7,7 8,0-1,0 1,0 0,-6-3,-9-8,-6-7,4-1,-1-8,4-1,1 5,3 0,4-3,3 0,-7-5,2 1,-4 6,2-3,9 25,1-1,-1 1,-5-6,-8-12,-2 0,3-4,4-1,4-6,-6 6,2 0,1-3,4 1,1 1,3-4,2 0,-4-3,0 1,0 1,1-2,-3 2,1-2,0 0,4 32,0-2,0 1,0-1,-3-5,-8-20,-3 8,2-1,2 2,5-5,2-1,2-5,-7 0,0-4,0 1,3 2,-3-3,1 3,2-3,4 31,1-1,-1 0,-3-7,-7-14,2-3,-3 6,4 1,2 1,2-4,-2-2,5 25,1 0,0-1,0 1,-6-7,-7-17,1 0,3 0,4-4,-2 1,1-5,3 1,0-4,3 3,1 2,0-2,-1 29,1-1,-1 1,-2-8,-6-22,1 2,1-3,2 2,3 3,1-8,1-3,1 2,0-1,1 2,-1 0,0 4,1 2,-1-1,0 2,-5-2,1 1,-1 2,1-2,1 1,1-2,1 1,1-3,0 2,0 2,0-2,1 3,-1-4,0 2,0-3,0 2,0 2,0-2,0 2,0-3,0 2,0-3,0 3,0 1,0-2,0 2,0-3,0 3,0 1,0-3,0 2,0-2,0 0,0-2,0 2,0 3,0-3,0 2,0-3,0 2,0-3,0 3,0 1,0-2,0 2,0-3,0 2,0 2,0-2,0 1,0-3,0 2,0-3,0 3,0 1,0-2,0 2,0-3,0 2,0-3,0 3,0 1,0-2,0 2,0-2,0 1,0-3,0 2,0 2,0-2,0 3,0-4,0 2,0 2,0-3,0 2,0-3,0 2,0-3,0 2,0 3,0-3,0 2,0-3,0 2,0-3,0 3,0 1,0-2,0 2,2 25,0 1,3-14,5-13,0 2,-2-2,3 1,-3-3,-1 2,-4 30,-1-1,0 0,5-9,6-15,-2 1,3 6,-3 1,-3-4,-2-1,3-5,-2 0,-1-5,7 2,0 1,3-3,-3 3,8-4,-4 3,-2-3,-4 3,-4 1,-3-2,2 7,-1 2,-1-3,9 1,-1 0,-1-4,-3 1,-2-4,3 6,-2 2,-1-3,2 1,0 1,-2-5,-2 2,-1 28,-2-1,1 0,0 0,3-6,7-19,-1 2,-2-4,-3-1,-3 2,-1-4,-1 1,-1-2,-1 0,1 3,-1-3,1 2,0-3,-1 2,1-3,0 2,0 3,0-3,0 2,0-3,0 2,0-3,0 2,0 2,0-1,5 6,0 2,-1-3,0 1,-1-5,0 26,-1 0,4-11,5-13,-1-3,3 1,-2-3,-2 2,-3 2,-3 28,-1 0,-1 0,1 0,3-6,7-17,4 1,2-5,-3 0,-3-4,-3 2,-6 28,0-1,-1 0,4-4,7-16,-2-2,2 6,7 0,-2-5,-3 0,2-5,-4 0,-4 1,-3-4,2 7,-1 2,-5 24,-1-1,1 1,-1 0,1-1,-1 1,5-3,7-19,0 1,1-1,-3-5,-2-1,-5 26,-2-1,1-1,3-4,8-19,2 7,-2 0,-3-4,6 4,-3 0,-2 0,2 5,2-6,-3 0,6 3,-1-4,-4-2,-4-4,2 4,-3 0,-6 23,-2 0,1 0,1 0,-1 1,3-4,9-12,-1-6,1 4,-3-1,8-4,-4-2,-1-5,0 4,-3 2,2 5,7 2,-1-4,1 3,-3 0,5 4,-4-6,2 4,-4-1,5-1,1-6,2-1,-4-6,5 1,0 4,6-2,-5 2,-1 5,-5 1,-18 17,1 1,0 0,2-8,9-9,5 0,3-6,7 5,-4 0,1-5,3 4,0 0,-5 1,-1-5,-6-1,5-5,0 5,-3 1,-13 22,-2 1,10-8,6-7,1-4,4 3,2 0,-5-6,0 4,-5 0,-14 16,0 1,-1 0,3-6,12-12,1 4,-1 2,6 5,1 3,-4-2,1-6,5 1,0-3,6-6,0-2,-25 19,13-17,9-3,-1 5,-5 3,-1 6,-6-1,5-6,1 4,5 2,2-1,6 4,-1-7,-2 3,4-1,-3 2,-27 11,-1 0,11-8,13-5,-1 3,-6-1,4 3,-1 3,1-1,4-8,0 1,5 3,-1-1,-2 3,3 3,7-7,0 2,12-2,-4 2,-3 4,-2-7,-5 3,-9-3,0 3,-3 3,3 4,0 2,-2 3,4 1,-1 1,-29-2,0 2,1-1,0 0,-1 0,6-3,19-5,0 0,-1 1,3 3,1 1,3 2,0 2,3-1,-2 2,-2-1,2-5,-2 1,3-1,-1 1,2 1,-2 1,-3 1,3 0,-2 1,3 0,-2 0,3 1,-3-1,-1 0,2 0,-2 0,3 0,-3 0,9 0,-2 0,3 0,-4 0,1 0,-3 0,1 0,-2 0,-3 0,2 0,-3 0,4 0,-2 0,2 0,-1 0,-2 0,1 0,-1 0,3 0,8 0,-2 0,2 0,-3 0,-4 0,1 0,-4 0,3 0,-4 0,-1 0,2 0,-1 0,2 0,-1 0,3 0,-2 0,-3 0,8 0,3 0,-2 0,1 0,-3 0,2 0,-4 0,-4 0,2 0,-2 0,2 0,-1 0,3 0,-3 0,-1 0,2 0,-3 0,4 0,-2 0,-2 0,3 0,-3 0,4 0,-2 0,3 0,-2 0,-2 0,2 0,-3 0,4 0,-1 0,2 0,-3 0,-1 0,2 0,-2 0,7 0,4 0,-2 0,2 0,-5 0,-3 0,1 0,-4 0,-30 2,0-1,1 0,-1-1,0 2,1-1,3 2,21 7,8 1,1-3,-6 3,2-2,-29-6,0-1,1 1,8 5,10 7,0-3,-6 3,5-4,0 8,-3 2,6-3,0-3,1-4,4 0,1-3,4 8,-1 3,4-2,-3 6,-2-2,2 0,-1 0,2-3,-2 4,3 1,-3-3,-1 5,2-4,-2 0,3 5,-2-4,-7 1,-2-6,2 1,0-5,5 5,-1 3,5-3,8 11,-2 6,3-4,-3-1,-5-7,-30-16,0-1,7 7,15 8,-7-1,-1-5,3 6,2 0,5-2,-4 0,-1-4,-2-4,-21-7,1-2,-1 1,6 5,14 11,1-3,-4 7,5-3,0 0,6-3,9 10,0 5,9 2,11 5,-2-2,-1 3,-7-8,-8-3,-1 2,-6-7,-8-1,2-5,-3 4,5 0,-1 1,-1 6,4 1,-6 5,-1-1,3-6,-5 2,-1-2,-1 0,5 3,1-1,14 10,1 3,-2-1,2 2,-4-9,1 5,-4-2,3-8,-4 1,-3-7,-7-1,2-7,-6 0,0-4,4 6,-4 2,1-2,-5 6,5-4,-5 0,2-3,-4 4,1-3,-4 1,-3 2,7-5,2 6,8 1,-2 6,-5 2,0-6,-5 4,6-6,-4-1,2 0,-3 5,1-5,-4 1,-3 4,7-4,-3 0,-1 4,-4 1,2-1,-2 5,-2 0,8 3,-1 0,3-3,-2 4,-3-3,1 2,-2 0,-3 2,-2-2,-1-28,-2 1,5 9,4 18,0-2,-3 3,2-2,-2 3,-1-2,-3-28,-1 1,5 9,4 18,0-2,1 3,-2-2,-3-2,-3 2,-2-1,-1 3,-1-2,-2 3,1-2,-1-2,1 1,0-1,-1 3,1-2,2-31,-1 1,0 0,0 0,0 0,3 5,6 20,-1-1,-1-1,-2 4,-2-1,-2 4,-1 0,-1 3,0-3,-1 0,1 1,0-2,-1 3,1-2,0-2,0 3,0-2,0 2,0-1,0 3,0-2,0-2,0 2,0-3,0 4,0-2,0 3,0-2,0-3,0 4,0 6,0-1,0 7,0 3,0-5,0 1,0-6,0-5,0 1,0-4,0 3,0-3,0-1,0 2,0-2,0 4,0-3,0 4,0-2,0-2,0 2,0-2,0 3,0-2,0 2,0-1,0-2,0 2,0-3,0 9,0 3,0-2,0 1,0-3,0-4,0 1,0-4,0 3,0-2,0-2,0 2,0-2,0 4,0-2,0 3,0-2,0-3,0 3,0-2,0 3,0-2,0 3,0-2,0-3,0 3,0-2,0 3,0-2,0 3,0-2,0-3,0 3,0-2,0 3,0-2,0-2,0 3,0-3,0 4,0-2,0 3,0-2,0-2,0 2,0-3,0 4,0-2,0 3,0-2,0-3,0 3,0-2,0 3,0-2,0-2,0 3,0-3,0 4,0-2,0 3,0-2,0-3,0 3,0-2,0 3,0 7,0 0,0 1,5-8,0-4,1-4,-2 2,-1-1,-1 3,-1 1,-1 3,0-2,0-2,0 3,0-2,0 3,-1-2,1-1,0 1,0-1,0 3,0-2,0 3,0-3,0-1,0 2,0-2,0 3,0-2,0 3,0-3,0-1,0 2,0-2,0 3,0-2,0 3,0-3,0-1,0 2,0-2,0 2,0-1,0-1,0 1,0-1,0 8,0 2,0-1,0 2,0-4,0-4,0 0,0-2,0 2,0-2,-2-31,2 1,-1 0,0-1,0 1,-3 5,-6 20,0-1,-3-7,10-19,1 1,0-1,0 0,-1-1,1 1,-5 2,-11 11,1 6,5 1,5 7,-3-3,4-1,1 5,-9-1,2 0,0 3,-1 0,-3 4,3-2,-7-2,2 3,3-2,0-6,3 2,8-25,1 1,-1-1,-4 5,-7 13,2 4,-1-5,3 1,-2-5,9-16,2 1,0 0,-1-1,1 1,-6 2,-10 8,16-8,-1-1,0 0,1 0,-3 3,-12 11,-5-3,-2 1,-6-3,3 7,1-3,6 2,17-14,1-1,0 0,0 1,-3 6,-9 16,4 1,-7-4,3 4,2-1,-2-5,4 5,2-1,-8 2,3 3,-3 1,2 4,-6-1,-2-7,2 3,0-2,-6-1,0-5,4 3,-5-5,5 1,19-16,0-1,-1 1,-2 6,-11 10,5 1,-1-5,2 5,-6-4,1 1,3 1,-1-4,3 6,3 1,3 6,2 1,1 6,-1-29,2 1,-5 11,-9 14,1 3,9-31,1 1,-9 11,-7 10,-1 2,4 0,0-6,4-1,9-20,1 1,0 0,0 0,-4 2,-9 16,2 1,-1 6,-5 1,2 6,-2-6,-6-2,4-1,-1-6,5 3,0-4,13-17,1 1,0 0,-6 3,-10 9,0-4,-6-3,-1 7,4 3,-5-2,1-2,5 5,0 1,-3-2,-1 2,-6-5,1 5,-10 3,-3-4,5 6,5-5,-6 1,-2 5,1-4,5 0,-2-4,8 4,3-4,-3-4,2-4,5 1,-4-3,2-2,-1-1,-5 2,1-2,-5 10,1-1,2-1,-3 2,2-4,-3-2,1-3,-2-3,2-1,3-2,-3 0,2-1,-3 1,2-1,-3 1,2 0,3 0,-3-1,2 1,-3 0,2 0,2 0,-3 0,2 1,-2-1,1 0,-3 0,2 0,2 0,-2 0,3 0,-4 0,2 0,-3 0,2 0,3 0,-4 0,4 0,-4 0,2 0,-3 0,2 0,3 0,-3 0,2 0,-3 0,2 0,2 0,-3 0,3 0,-18 0,-4 0,2 0,5 0,1 0,7 0,-1 0,5 0,-3 0,4 0,2 0,-2 0,2 0,-4 0,3 0,1 0,-3 0,2 0,-7 0,28-3,-20-4,-10-3,-2 0,-6 2,4 2,-5-2,-1 0,5 2,-14 2,6 1,-1 2,44-2,-25-5,-9-2,5 1,6 1,0 3,8-3,1 1,-1 2,-1 1,1 1,-4 2,0 0,-4 1,1 0,-3 1,2-1,2 0,-12-9,2-1,2 0,-1 2,4 2,-2 3,4-4,3 0,-1 2,1 1,-2 2,6-5,2 1,-2 1,1 1,22 1,0 1,-11-6,-15-3,1 0,-4 3,2 2,-4 2,2 3,6-5,4 2,-3 0,1 0,-5 2,1 0,-5 2,2-1,31-1,-1 2,-1-1,2 0,-1-1,-5-1,-16-8,-3 1,0 2,-3-3,-1 3,1 1,-3-3,2 2,-4 2,1 1,-2 2,2 1,2 2,-2-1,31-1,0 2,0-1,-1-1,-6-2,-15-5,-3-1,1 2,-5 3,1-3,1 1,-3 1,1 2,30 2,-1 1,0-1,-1 0,-5-3,-19-7,1 1,-3 3,0 2,0-2,-2 1,0 2,-3 1,2 2,2 0,23-1,1 2,-10-5,-15-4,-3 1,2 1,-3-3,2 3,2 1,-2 2,3 2,-4 1,-8 1,2 1,-2 0,3 1,4-1,0 1,3-1,-3 0,3 0,-3 0,3 0,-8 0,2 0,-2 0,2 0,0 0,3 0,3 0,-1-5,2 0,-3 0,3 0,-4 2,3 1,1 1,8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7:42.247"/>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1793.78992"/>
      <inkml:brushProperty name="anchorY" value="895.83038"/>
      <inkml:brushProperty name="scaleFactor" value="0.5"/>
    </inkml:brush>
  </inkml:definitions>
  <inkml:trace contextRef="#ctx0" brushRef="#br0">0 0,'0'0,"0"5,0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0T05:42:47.718"/>
    </inkml:context>
    <inkml:brush xml:id="br0">
      <inkml:brushProperty name="width" value="0.1" units="cm"/>
      <inkml:brushProperty name="height" value="0.1" units="cm"/>
      <inkml:brushProperty name="color" value="#EEB3A6"/>
      <inkml:brushProperty name="inkEffects" value="rosegold"/>
      <inkml:brushProperty name="anchorX" value="813.39093"/>
      <inkml:brushProperty name="anchorY" value="365.93762"/>
      <inkml:brushProperty name="scaleFactor" value="0.5"/>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0T05:44:37.187"/>
    </inkml:context>
    <inkml:brush xml:id="br0">
      <inkml:brushProperty name="width" value="0.2" units="cm"/>
      <inkml:brushProperty name="height" value="0.2" units="cm"/>
      <inkml:brushProperty name="color" value="#66CC00"/>
    </inkml:brush>
  </inkml:definitions>
  <inkml:trace contextRef="#ctx0" brushRef="#br0">1654 1744 24575,'-891'0'0,"850"-2"0,-44-7 0,-20-2 0,97 11 0,0 0 0,0-1 0,0-1 0,1 1 0,-1-1 0,0-1 0,1 1 0,0-1 0,-1 0 0,1-1 0,0 0 0,1 0 0,-1-1 0,1 1 0,-10-10 0,-40-46 0,-75-102 0,-24-26 0,147 179 0,0-1 0,0 1 0,-8-14 0,13 17 0,0 0 0,0 0 0,0 0 0,1 0 0,0-1 0,0 1 0,-1-12 0,0-25 0,6-82 0,-1 62 0,-2 30 0,0 21 0,0 1 0,0-1 0,1 0 0,1 1 0,0-1 0,4-12 0,22-58 0,-24 72 0,1 1 0,0-1 0,0 1 0,1 0 0,0 1 0,0-1 0,1 1 0,9-8 0,-9 9 0,1-1 0,-2 0 0,1 0 0,-1-1 0,0 1 0,-1-1 0,0-1 0,4-9 0,-5 6 0,1 1 0,0 0 0,0 0 0,1 0 0,1 1 0,0 0 0,1 0 0,10-12 0,77-90 0,-55 62 0,-28 38 0,0 1 0,2 0 0,-1 1 0,29-18 0,-20 14 0,-14 10 0,1 0 0,0 0 0,0 1 0,0 0 0,0 0 0,0 1 0,11-2 0,-3 2 0,1 1 0,0 0 0,18 1 0,504 5 0,-511-3 0,-18-1 0,1 1 0,-1-1 0,0-1 0,1 0 0,-1-1 0,17-4 0,-9-1 0,109-42 0,-93 32 0,-25 11 0,0 1 0,0 0 0,0 1 0,14-4 0,-3 3 0,1 2 0,37-2 0,45 7 0,-46-1 0,633 1 0,-379-3 0,-295 2 0,-1 0 0,0 1 0,0 1 0,0 1 0,-1 0 0,1 1 0,-1 0 0,21 11 0,-4 1 0,-2 1 0,50 38 0,-61-39 0,0 1 0,19 24 0,26 43 0,-22-26 0,-34-49 0,-1 1 0,0 0 0,-1 0 0,-1 1 0,8 20 0,11 62 0,-7-26 0,-5-21 0,-2 0 0,-2 1 0,-2 0 0,0 69 0,-6-73 0,-7 48 0,5-76 0,-1 0 0,0-1 0,-2 1 0,0-1 0,0 0 0,-12 21 0,-38 66 0,49-93 0,0-1 0,0 0 0,-1 0 0,0-1 0,0 0 0,-12 9 0,-16 15 0,-25 27 0,47-47 0,0-1 0,-1 0 0,0-1 0,-1 0 0,0-1 0,-16 5 0,29-11 0,-7 2 0,1 1 0,-1 1 0,-10 9 0,12-9 0,1-1 0,-1 0 0,0-1 0,0 0 0,-14 7 0,7-8 0,0 1 0,-1-2 0,1 0 0,0-1 0,-21 0 0,12-1 0,-25 4 0,-19 5 0,-110 1 0,139-11 0,-45 2 0,72 0 0,0 1 0,0 0 0,0 0 0,0 1 0,-14 5 0,-10 9 0,22-11 0,0 0 0,0-1 0,-24 7 0,15-6 0,-1 1 0,-27 13 0,28-10 0,0-2 0,-31 8 0,26-12 0,0 0 0,-33 0 0,-55-6 0,44 1 0,-264 0-1365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5T08:45:09.051"/>
    </inkml:context>
    <inkml:brush xml:id="br0">
      <inkml:brushProperty name="width" value="0.2" units="cm"/>
      <inkml:brushProperty name="height" value="0.2" units="cm"/>
      <inkml:brushProperty name="color" value="#E71224"/>
    </inkml:brush>
  </inkml:definitions>
  <inkml:trace contextRef="#ctx0" brushRef="#br0">1 56 24575,'14'-1'0,"1"-1"0,0 0 0,-1-1 0,0 0 0,20-8 0,30-8 0,-30 13 0,1 2 0,35-1 0,72 7 0,-63-1 0,1118 0 0,-636-1 0,-517 2 0,55 9 0,22 3 0,188-13 0,-163-2 0,-109 3 0,51 9 0,17 1 0,225-11 0,-171-2 0,-127 0 0,-18 1 0,0-1 0,0 2 0,0-1 0,0 2 0,0 0 0,14 4 0,-6 2 0,0 1 0,1-2 0,-1-1 0,44 7 0,169-10 0,-132-5 0,2540 1 0,-1329 2 0,1433-1 0,-2721 1 0,1 1 0,28 7 0,27 3 0,210-8 0,-171-5 0,132 1 0,-238 0 0,0-1 0,0 0 0,0-1 0,-1-1 0,1 0 0,19-8 0,-31 10-195,-1 0 0,1 0 0,-1 0 0,1-1 0,-1 1 0,3-3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7980DF1-FE83-44B0-B61E-C379B0FFB141}" type="datetimeFigureOut">
              <a:rPr kumimoji="1" lang="ja-JP" altLang="en-US" smtClean="0"/>
              <a:t>2023/5/10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30D949F9-7083-45C9-9916-D11C5A39D6D6}" type="slidenum">
              <a:rPr kumimoji="1" lang="ja-JP" altLang="en-US" smtClean="0"/>
              <a:t>‹#›</a:t>
            </a:fld>
            <a:endParaRPr kumimoji="1" lang="ja-JP" altLang="en-US"/>
          </a:p>
        </p:txBody>
      </p:sp>
    </p:spTree>
    <p:extLst>
      <p:ext uri="{BB962C8B-B14F-4D97-AF65-F5344CB8AC3E}">
        <p14:creationId xmlns:p14="http://schemas.microsoft.com/office/powerpoint/2010/main" val="15553400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D949F9-7083-45C9-9916-D11C5A39D6D6}" type="slidenum">
              <a:rPr kumimoji="1" lang="ja-JP" altLang="en-US" smtClean="0"/>
              <a:t>1</a:t>
            </a:fld>
            <a:endParaRPr kumimoji="1" lang="ja-JP" altLang="en-US"/>
          </a:p>
        </p:txBody>
      </p:sp>
    </p:spTree>
    <p:extLst>
      <p:ext uri="{BB962C8B-B14F-4D97-AF65-F5344CB8AC3E}">
        <p14:creationId xmlns:p14="http://schemas.microsoft.com/office/powerpoint/2010/main" val="330759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18</a:t>
            </a:fld>
            <a:endParaRPr kumimoji="1" lang="ja-JP" altLang="en-US"/>
          </a:p>
        </p:txBody>
      </p:sp>
    </p:spTree>
    <p:extLst>
      <p:ext uri="{BB962C8B-B14F-4D97-AF65-F5344CB8AC3E}">
        <p14:creationId xmlns:p14="http://schemas.microsoft.com/office/powerpoint/2010/main" val="352495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76F37D-9F38-402A-B2D0-58A33355B3DE}" type="slidenum">
              <a:rPr lang="en-US" smtClean="0"/>
              <a:pPr/>
              <a:t>20</a:t>
            </a:fld>
            <a:endParaRPr lang="en-US" dirty="0"/>
          </a:p>
        </p:txBody>
      </p:sp>
    </p:spTree>
    <p:extLst>
      <p:ext uri="{BB962C8B-B14F-4D97-AF65-F5344CB8AC3E}">
        <p14:creationId xmlns:p14="http://schemas.microsoft.com/office/powerpoint/2010/main" val="3044151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kumimoji="1" lang="en-US" altLang="ja-JP" b="1" dirty="0">
              <a:solidFill>
                <a:schemeClr val="tx2"/>
              </a:solidFill>
            </a:endParaRPr>
          </a:p>
        </p:txBody>
      </p:sp>
      <p:sp>
        <p:nvSpPr>
          <p:cNvPr id="4" name="スライド番号プレースホルダー 3"/>
          <p:cNvSpPr>
            <a:spLocks noGrp="1"/>
          </p:cNvSpPr>
          <p:nvPr>
            <p:ph type="sldNum" sz="quarter" idx="10"/>
          </p:nvPr>
        </p:nvSpPr>
        <p:spPr/>
        <p:txBody>
          <a:bodyPr/>
          <a:lstStyle/>
          <a:p>
            <a:fld id="{4176F37D-9F38-402A-B2D0-58A33355B3DE}" type="slidenum">
              <a:rPr lang="en-US" smtClean="0"/>
              <a:pPr/>
              <a:t>21</a:t>
            </a:fld>
            <a:endParaRPr lang="en-US" dirty="0"/>
          </a:p>
        </p:txBody>
      </p:sp>
    </p:spTree>
    <p:extLst>
      <p:ext uri="{BB962C8B-B14F-4D97-AF65-F5344CB8AC3E}">
        <p14:creationId xmlns:p14="http://schemas.microsoft.com/office/powerpoint/2010/main" val="1101167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22</a:t>
            </a:fld>
            <a:endParaRPr kumimoji="1" lang="ja-JP" altLang="en-US"/>
          </a:p>
        </p:txBody>
      </p:sp>
    </p:spTree>
    <p:extLst>
      <p:ext uri="{BB962C8B-B14F-4D97-AF65-F5344CB8AC3E}">
        <p14:creationId xmlns:p14="http://schemas.microsoft.com/office/powerpoint/2010/main" val="99663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23</a:t>
            </a:fld>
            <a:endParaRPr lang="en-US" dirty="0"/>
          </a:p>
        </p:txBody>
      </p:sp>
    </p:spTree>
    <p:extLst>
      <p:ext uri="{BB962C8B-B14F-4D97-AF65-F5344CB8AC3E}">
        <p14:creationId xmlns:p14="http://schemas.microsoft.com/office/powerpoint/2010/main" val="3803322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24</a:t>
            </a:fld>
            <a:endParaRPr lang="en-US" dirty="0"/>
          </a:p>
        </p:txBody>
      </p:sp>
    </p:spTree>
    <p:extLst>
      <p:ext uri="{BB962C8B-B14F-4D97-AF65-F5344CB8AC3E}">
        <p14:creationId xmlns:p14="http://schemas.microsoft.com/office/powerpoint/2010/main" val="277857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1" u="none" baseline="0" dirty="0"/>
              <a:t>　　</a:t>
            </a:r>
            <a:endParaRPr lang="ja" i="1" dirty="0"/>
          </a:p>
        </p:txBody>
      </p:sp>
      <p:sp>
        <p:nvSpPr>
          <p:cNvPr id="4" name="Slide Number Placeholder 3"/>
          <p:cNvSpPr>
            <a:spLocks noGrp="1"/>
          </p:cNvSpPr>
          <p:nvPr>
            <p:ph type="sldNum" sz="quarter" idx="10"/>
          </p:nvPr>
        </p:nvSpPr>
        <p:spPr/>
        <p:txBody>
          <a:bodyPr/>
          <a:lstStyle/>
          <a:p>
            <a:pPr algn="l" rtl="0"/>
            <a:fld id="{52A92ED0-59C0-41D9-8C73-EB383D85F9E4}" type="slidenum">
              <a:rPr/>
              <a:t>26</a:t>
            </a:fld>
            <a:endParaRPr lang="ja" dirty="0"/>
          </a:p>
        </p:txBody>
      </p:sp>
    </p:spTree>
    <p:extLst>
      <p:ext uri="{BB962C8B-B14F-4D97-AF65-F5344CB8AC3E}">
        <p14:creationId xmlns:p14="http://schemas.microsoft.com/office/powerpoint/2010/main" val="4004219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27</a:t>
            </a:fld>
            <a:endParaRPr kumimoji="1" lang="ja-JP" altLang="en-US"/>
          </a:p>
        </p:txBody>
      </p:sp>
    </p:spTree>
    <p:extLst>
      <p:ext uri="{BB962C8B-B14F-4D97-AF65-F5344CB8AC3E}">
        <p14:creationId xmlns:p14="http://schemas.microsoft.com/office/powerpoint/2010/main" val="168152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28</a:t>
            </a:fld>
            <a:endParaRPr kumimoji="1" lang="ja-JP" altLang="en-US"/>
          </a:p>
        </p:txBody>
      </p:sp>
    </p:spTree>
    <p:extLst>
      <p:ext uri="{BB962C8B-B14F-4D97-AF65-F5344CB8AC3E}">
        <p14:creationId xmlns:p14="http://schemas.microsoft.com/office/powerpoint/2010/main" val="331463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29</a:t>
            </a:fld>
            <a:endParaRPr kumimoji="1" lang="ja-JP" altLang="en-US"/>
          </a:p>
        </p:txBody>
      </p:sp>
    </p:spTree>
    <p:extLst>
      <p:ext uri="{BB962C8B-B14F-4D97-AF65-F5344CB8AC3E}">
        <p14:creationId xmlns:p14="http://schemas.microsoft.com/office/powerpoint/2010/main" val="297503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2</a:t>
            </a:fld>
            <a:endParaRPr kumimoji="1" lang="ja-JP" altLang="en-US"/>
          </a:p>
        </p:txBody>
      </p:sp>
    </p:spTree>
    <p:extLst>
      <p:ext uri="{BB962C8B-B14F-4D97-AF65-F5344CB8AC3E}">
        <p14:creationId xmlns:p14="http://schemas.microsoft.com/office/powerpoint/2010/main" val="172128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30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751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D949F9-7083-45C9-9916-D11C5A39D6D6}" type="slidenum">
              <a:rPr kumimoji="1" lang="ja-JP" altLang="en-US" smtClean="0"/>
              <a:t>32</a:t>
            </a:fld>
            <a:endParaRPr kumimoji="1" lang="ja-JP" altLang="en-US"/>
          </a:p>
        </p:txBody>
      </p:sp>
    </p:spTree>
    <p:extLst>
      <p:ext uri="{BB962C8B-B14F-4D97-AF65-F5344CB8AC3E}">
        <p14:creationId xmlns:p14="http://schemas.microsoft.com/office/powerpoint/2010/main" val="19485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34</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953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36</a:t>
            </a:fld>
            <a:endParaRPr kumimoji="1" lang="ja-JP" altLang="en-US"/>
          </a:p>
        </p:txBody>
      </p:sp>
    </p:spTree>
    <p:extLst>
      <p:ext uri="{BB962C8B-B14F-4D97-AF65-F5344CB8AC3E}">
        <p14:creationId xmlns:p14="http://schemas.microsoft.com/office/powerpoint/2010/main" val="1667004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37</a:t>
            </a:fld>
            <a:endParaRPr kumimoji="1" lang="ja-JP" altLang="en-US"/>
          </a:p>
        </p:txBody>
      </p:sp>
    </p:spTree>
    <p:extLst>
      <p:ext uri="{BB962C8B-B14F-4D97-AF65-F5344CB8AC3E}">
        <p14:creationId xmlns:p14="http://schemas.microsoft.com/office/powerpoint/2010/main" val="1695860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01609B90-28A2-41B0-A7F8-466CF2CE36C1}" type="slidenum">
              <a:rPr kumimoji="1" lang="ja-JP" altLang="en-US" smtClean="0"/>
              <a:t>38</a:t>
            </a:fld>
            <a:endParaRPr kumimoji="1" lang="ja-JP" altLang="en-US"/>
          </a:p>
        </p:txBody>
      </p:sp>
    </p:spTree>
    <p:extLst>
      <p:ext uri="{BB962C8B-B14F-4D97-AF65-F5344CB8AC3E}">
        <p14:creationId xmlns:p14="http://schemas.microsoft.com/office/powerpoint/2010/main" val="3913801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01609B90-28A2-41B0-A7F8-466CF2CE36C1}" type="slidenum">
              <a:rPr kumimoji="1" lang="ja-JP" altLang="en-US" smtClean="0"/>
              <a:t>40</a:t>
            </a:fld>
            <a:endParaRPr kumimoji="1" lang="ja-JP" altLang="en-US"/>
          </a:p>
        </p:txBody>
      </p:sp>
    </p:spTree>
    <p:extLst>
      <p:ext uri="{BB962C8B-B14F-4D97-AF65-F5344CB8AC3E}">
        <p14:creationId xmlns:p14="http://schemas.microsoft.com/office/powerpoint/2010/main" val="46556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44</a:t>
            </a:fld>
            <a:endParaRPr kumimoji="1" lang="ja-JP" altLang="en-US"/>
          </a:p>
        </p:txBody>
      </p:sp>
    </p:spTree>
    <p:extLst>
      <p:ext uri="{BB962C8B-B14F-4D97-AF65-F5344CB8AC3E}">
        <p14:creationId xmlns:p14="http://schemas.microsoft.com/office/powerpoint/2010/main" val="875209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45</a:t>
            </a:fld>
            <a:endParaRPr kumimoji="1" lang="ja-JP" altLang="en-US"/>
          </a:p>
        </p:txBody>
      </p:sp>
      <p:sp>
        <p:nvSpPr>
          <p:cNvPr id="5" name="日付プレースホルダー 4">
            <a:extLst>
              <a:ext uri="{FF2B5EF4-FFF2-40B4-BE49-F238E27FC236}">
                <a16:creationId xmlns:a16="http://schemas.microsoft.com/office/drawing/2014/main" id="{78131129-358F-4D42-940A-0079387AF430}"/>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684855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46</a:t>
            </a:fld>
            <a:endParaRPr kumimoji="1" lang="ja-JP" altLang="en-US"/>
          </a:p>
        </p:txBody>
      </p:sp>
    </p:spTree>
    <p:extLst>
      <p:ext uri="{BB962C8B-B14F-4D97-AF65-F5344CB8AC3E}">
        <p14:creationId xmlns:p14="http://schemas.microsoft.com/office/powerpoint/2010/main" val="38911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4</a:t>
            </a:fld>
            <a:endParaRPr kumimoji="1" lang="ja-JP" altLang="en-US"/>
          </a:p>
        </p:txBody>
      </p:sp>
    </p:spTree>
    <p:extLst>
      <p:ext uri="{BB962C8B-B14F-4D97-AF65-F5344CB8AC3E}">
        <p14:creationId xmlns:p14="http://schemas.microsoft.com/office/powerpoint/2010/main" val="3922391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50</a:t>
            </a:fld>
            <a:endParaRPr kumimoji="1" lang="ja-JP" altLang="en-US"/>
          </a:p>
        </p:txBody>
      </p:sp>
    </p:spTree>
    <p:extLst>
      <p:ext uri="{BB962C8B-B14F-4D97-AF65-F5344CB8AC3E}">
        <p14:creationId xmlns:p14="http://schemas.microsoft.com/office/powerpoint/2010/main" val="663387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52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75611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54</a:t>
            </a:fld>
            <a:endParaRPr kumimoji="1" lang="ja-JP" altLang="en-US"/>
          </a:p>
        </p:txBody>
      </p:sp>
    </p:spTree>
    <p:extLst>
      <p:ext uri="{BB962C8B-B14F-4D97-AF65-F5344CB8AC3E}">
        <p14:creationId xmlns:p14="http://schemas.microsoft.com/office/powerpoint/2010/main" val="27434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55</a:t>
            </a:fld>
            <a:endParaRPr kumimoji="1" lang="ja-JP" altLang="en-US"/>
          </a:p>
        </p:txBody>
      </p:sp>
      <p:sp>
        <p:nvSpPr>
          <p:cNvPr id="5" name="日付プレースホルダー 4">
            <a:extLst>
              <a:ext uri="{FF2B5EF4-FFF2-40B4-BE49-F238E27FC236}">
                <a16:creationId xmlns:a16="http://schemas.microsoft.com/office/drawing/2014/main" id="{78131129-358F-4D42-940A-0079387AF430}"/>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684855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56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575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57</a:t>
            </a:fld>
            <a:endParaRPr kumimoji="1" lang="ja-JP" altLang="en-US"/>
          </a:p>
        </p:txBody>
      </p:sp>
      <p:sp>
        <p:nvSpPr>
          <p:cNvPr id="5" name="日付プレースホルダー 4">
            <a:extLst>
              <a:ext uri="{FF2B5EF4-FFF2-40B4-BE49-F238E27FC236}">
                <a16:creationId xmlns:a16="http://schemas.microsoft.com/office/drawing/2014/main" id="{55906A35-C3BB-4E5F-BE0B-17584ED3B39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902332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58</a:t>
            </a:fld>
            <a:endParaRPr kumimoji="1" lang="ja-JP" altLang="en-US"/>
          </a:p>
        </p:txBody>
      </p:sp>
      <p:sp>
        <p:nvSpPr>
          <p:cNvPr id="5" name="日付プレースホルダー 4">
            <a:extLst>
              <a:ext uri="{FF2B5EF4-FFF2-40B4-BE49-F238E27FC236}">
                <a16:creationId xmlns:a16="http://schemas.microsoft.com/office/drawing/2014/main" id="{673B9B55-F87B-409A-90C0-887132E1079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93376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59</a:t>
            </a:fld>
            <a:endParaRPr kumimoji="1" lang="ja-JP" altLang="en-US"/>
          </a:p>
        </p:txBody>
      </p:sp>
      <p:sp>
        <p:nvSpPr>
          <p:cNvPr id="5" name="日付プレースホルダー 4">
            <a:extLst>
              <a:ext uri="{FF2B5EF4-FFF2-40B4-BE49-F238E27FC236}">
                <a16:creationId xmlns:a16="http://schemas.microsoft.com/office/drawing/2014/main" id="{A2179BC9-9363-412C-A5BC-A24AB82F64A6}"/>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397029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60</a:t>
            </a:fld>
            <a:endParaRPr kumimoji="1" lang="ja-JP" altLang="en-US"/>
          </a:p>
        </p:txBody>
      </p:sp>
      <p:sp>
        <p:nvSpPr>
          <p:cNvPr id="5" name="日付プレースホルダー 4">
            <a:extLst>
              <a:ext uri="{FF2B5EF4-FFF2-40B4-BE49-F238E27FC236}">
                <a16:creationId xmlns:a16="http://schemas.microsoft.com/office/drawing/2014/main" id="{47B9EC23-701B-4EEC-BD01-CC09E5E41676}"/>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46294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61</a:t>
            </a:fld>
            <a:endParaRPr kumimoji="1" lang="ja-JP" altLang="en-US"/>
          </a:p>
        </p:txBody>
      </p:sp>
      <p:sp>
        <p:nvSpPr>
          <p:cNvPr id="5" name="日付プレースホルダー 4">
            <a:extLst>
              <a:ext uri="{FF2B5EF4-FFF2-40B4-BE49-F238E27FC236}">
                <a16:creationId xmlns:a16="http://schemas.microsoft.com/office/drawing/2014/main" id="{68A732C5-EB21-4905-BC63-CF8A036C8AB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8007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7</a:t>
            </a:fld>
            <a:endParaRPr kumimoji="1" lang="ja-JP" altLang="en-US"/>
          </a:p>
        </p:txBody>
      </p:sp>
    </p:spTree>
    <p:extLst>
      <p:ext uri="{BB962C8B-B14F-4D97-AF65-F5344CB8AC3E}">
        <p14:creationId xmlns:p14="http://schemas.microsoft.com/office/powerpoint/2010/main" val="2677767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62</a:t>
            </a:fld>
            <a:endParaRPr kumimoji="1" lang="ja-JP" altLang="en-US"/>
          </a:p>
        </p:txBody>
      </p:sp>
      <p:sp>
        <p:nvSpPr>
          <p:cNvPr id="5" name="日付プレースホルダー 4">
            <a:extLst>
              <a:ext uri="{FF2B5EF4-FFF2-40B4-BE49-F238E27FC236}">
                <a16:creationId xmlns:a16="http://schemas.microsoft.com/office/drawing/2014/main" id="{54FA9D14-91A5-48E2-9158-F1AE870D8C97}"/>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053486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63</a:t>
            </a:fld>
            <a:endParaRPr kumimoji="1" lang="ja-JP" altLang="en-US"/>
          </a:p>
        </p:txBody>
      </p:sp>
      <p:sp>
        <p:nvSpPr>
          <p:cNvPr id="5" name="日付プレースホルダー 4">
            <a:extLst>
              <a:ext uri="{FF2B5EF4-FFF2-40B4-BE49-F238E27FC236}">
                <a16:creationId xmlns:a16="http://schemas.microsoft.com/office/drawing/2014/main" id="{554060A7-C4A7-4F5E-A05E-320C17F7A37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915797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64</a:t>
            </a:fld>
            <a:endParaRPr kumimoji="1" lang="ja-JP" altLang="en-US"/>
          </a:p>
        </p:txBody>
      </p:sp>
      <p:sp>
        <p:nvSpPr>
          <p:cNvPr id="5" name="日付プレースホルダー 4">
            <a:extLst>
              <a:ext uri="{FF2B5EF4-FFF2-40B4-BE49-F238E27FC236}">
                <a16:creationId xmlns:a16="http://schemas.microsoft.com/office/drawing/2014/main" id="{B9025E18-F82B-4C75-90A0-DF574C5583D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655769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65</a:t>
            </a:fld>
            <a:endParaRPr kumimoji="1" lang="ja-JP" altLang="en-US"/>
          </a:p>
        </p:txBody>
      </p:sp>
      <p:sp>
        <p:nvSpPr>
          <p:cNvPr id="5" name="日付プレースホルダー 4">
            <a:extLst>
              <a:ext uri="{FF2B5EF4-FFF2-40B4-BE49-F238E27FC236}">
                <a16:creationId xmlns:a16="http://schemas.microsoft.com/office/drawing/2014/main" id="{9C2E181F-9883-43D2-89D8-3FFC2206220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313623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67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19826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75</a:t>
            </a:fld>
            <a:endParaRPr kumimoji="1" lang="ja-JP" altLang="en-US"/>
          </a:p>
        </p:txBody>
      </p:sp>
      <p:sp>
        <p:nvSpPr>
          <p:cNvPr id="5" name="日付プレースホルダー 4">
            <a:extLst>
              <a:ext uri="{FF2B5EF4-FFF2-40B4-BE49-F238E27FC236}">
                <a16:creationId xmlns:a16="http://schemas.microsoft.com/office/drawing/2014/main" id="{554060A7-C4A7-4F5E-A05E-320C17F7A37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78342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5603C52C-5E29-41AF-BAA3-8217E886DA08}" type="slidenum">
              <a:rPr lang="en-US" altLang="ja-JP" smtClean="0">
                <a:latin typeface="Meiryo UI" panose="020B0604030504040204" pitchFamily="50" charset="-128"/>
                <a:ea typeface="Meiryo UI" panose="020B0604030504040204" pitchFamily="50" charset="-128"/>
              </a:rPr>
              <a:t>76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1788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D949F9-7083-45C9-9916-D11C5A39D6D6}" type="slidenum">
              <a:rPr kumimoji="1" lang="ja-JP" altLang="en-US" smtClean="0"/>
              <a:t>78</a:t>
            </a:fld>
            <a:endParaRPr kumimoji="1" lang="ja-JP" altLang="en-US"/>
          </a:p>
        </p:txBody>
      </p:sp>
    </p:spTree>
    <p:extLst>
      <p:ext uri="{BB962C8B-B14F-4D97-AF65-F5344CB8AC3E}">
        <p14:creationId xmlns:p14="http://schemas.microsoft.com/office/powerpoint/2010/main" val="242921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8</a:t>
            </a:fld>
            <a:endParaRPr kumimoji="1" lang="ja-JP" altLang="en-US"/>
          </a:p>
        </p:txBody>
      </p:sp>
    </p:spTree>
    <p:extLst>
      <p:ext uri="{BB962C8B-B14F-4D97-AF65-F5344CB8AC3E}">
        <p14:creationId xmlns:p14="http://schemas.microsoft.com/office/powerpoint/2010/main" val="288119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13</a:t>
            </a:fld>
            <a:endParaRPr kumimoji="1" lang="ja-JP" altLang="en-US"/>
          </a:p>
        </p:txBody>
      </p:sp>
    </p:spTree>
    <p:extLst>
      <p:ext uri="{BB962C8B-B14F-4D97-AF65-F5344CB8AC3E}">
        <p14:creationId xmlns:p14="http://schemas.microsoft.com/office/powerpoint/2010/main" val="108670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ＭＳ Ｐゴシック" charset="-128"/>
                <a:ea typeface="ＭＳ Ｐゴシック" charset="-128"/>
              </a:defRPr>
            </a:lvl1pPr>
            <a:lvl2pPr marL="742950" indent="-285750" defTabSz="931863" eaLnBrk="0" hangingPunct="0">
              <a:defRPr>
                <a:solidFill>
                  <a:schemeClr val="tx1"/>
                </a:solidFill>
                <a:latin typeface="ＭＳ Ｐゴシック" charset="-128"/>
                <a:ea typeface="ＭＳ Ｐゴシック" charset="-128"/>
              </a:defRPr>
            </a:lvl2pPr>
            <a:lvl3pPr marL="1143000" indent="-228600" defTabSz="931863" eaLnBrk="0" hangingPunct="0">
              <a:defRPr>
                <a:solidFill>
                  <a:schemeClr val="tx1"/>
                </a:solidFill>
                <a:latin typeface="ＭＳ Ｐゴシック" charset="-128"/>
                <a:ea typeface="ＭＳ Ｐゴシック" charset="-128"/>
              </a:defRPr>
            </a:lvl3pPr>
            <a:lvl4pPr marL="1600200" indent="-228600" defTabSz="931863" eaLnBrk="0" hangingPunct="0">
              <a:defRPr>
                <a:solidFill>
                  <a:schemeClr val="tx1"/>
                </a:solidFill>
                <a:latin typeface="ＭＳ Ｐゴシック" charset="-128"/>
                <a:ea typeface="ＭＳ Ｐゴシック" charset="-128"/>
              </a:defRPr>
            </a:lvl4pPr>
            <a:lvl5pPr marL="2057400" indent="-228600" defTabSz="931863" eaLnBrk="0" hangingPunct="0">
              <a:defRPr>
                <a:solidFill>
                  <a:schemeClr val="tx1"/>
                </a:solidFill>
                <a:latin typeface="ＭＳ Ｐゴシック" charset="-128"/>
                <a:ea typeface="ＭＳ Ｐゴシック" charset="-128"/>
              </a:defRPr>
            </a:lvl5pPr>
            <a:lvl6pPr marL="25146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9pPr>
          </a:lstStyle>
          <a:p>
            <a:pPr eaLnBrk="1" hangingPunct="1"/>
            <a:r>
              <a:rPr lang="en-US" altLang="ja-JP" dirty="0">
                <a:latin typeface="Times New Roman" charset="0"/>
              </a:rPr>
              <a:t>RI Strategic Plan Update, 2008 Zone Institutes</a:t>
            </a:r>
          </a:p>
        </p:txBody>
      </p:sp>
      <p:sp>
        <p:nvSpPr>
          <p:cNvPr id="345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ＭＳ Ｐゴシック" charset="-128"/>
                <a:ea typeface="ＭＳ Ｐゴシック" charset="-128"/>
              </a:defRPr>
            </a:lvl1pPr>
            <a:lvl2pPr marL="742950" indent="-285750" defTabSz="931863" eaLnBrk="0" hangingPunct="0">
              <a:defRPr>
                <a:solidFill>
                  <a:schemeClr val="tx1"/>
                </a:solidFill>
                <a:latin typeface="ＭＳ Ｐゴシック" charset="-128"/>
                <a:ea typeface="ＭＳ Ｐゴシック" charset="-128"/>
              </a:defRPr>
            </a:lvl2pPr>
            <a:lvl3pPr marL="1143000" indent="-228600" defTabSz="931863" eaLnBrk="0" hangingPunct="0">
              <a:defRPr>
                <a:solidFill>
                  <a:schemeClr val="tx1"/>
                </a:solidFill>
                <a:latin typeface="ＭＳ Ｐゴシック" charset="-128"/>
                <a:ea typeface="ＭＳ Ｐゴシック" charset="-128"/>
              </a:defRPr>
            </a:lvl3pPr>
            <a:lvl4pPr marL="1600200" indent="-228600" defTabSz="931863" eaLnBrk="0" hangingPunct="0">
              <a:defRPr>
                <a:solidFill>
                  <a:schemeClr val="tx1"/>
                </a:solidFill>
                <a:latin typeface="ＭＳ Ｐゴシック" charset="-128"/>
                <a:ea typeface="ＭＳ Ｐゴシック" charset="-128"/>
              </a:defRPr>
            </a:lvl4pPr>
            <a:lvl5pPr marL="2057400" indent="-228600" defTabSz="931863" eaLnBrk="0" hangingPunct="0">
              <a:defRPr>
                <a:solidFill>
                  <a:schemeClr val="tx1"/>
                </a:solidFill>
                <a:latin typeface="ＭＳ Ｐゴシック" charset="-128"/>
                <a:ea typeface="ＭＳ Ｐゴシック" charset="-128"/>
              </a:defRPr>
            </a:lvl5pPr>
            <a:lvl6pPr marL="25146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9pPr>
          </a:lstStyle>
          <a:p>
            <a:pPr eaLnBrk="1" hangingPunct="1"/>
            <a:fld id="{A6444308-6A46-4B40-8B4B-2F6897B7C6AF}" type="slidenum">
              <a:rPr lang="en-US" altLang="ja-JP" smtClean="0">
                <a:latin typeface="Times New Roman" charset="0"/>
              </a:rPr>
              <a:pPr eaLnBrk="1" hangingPunct="1"/>
              <a:t>15</a:t>
            </a:fld>
            <a:endParaRPr lang="en-US" altLang="ja-JP" dirty="0">
              <a:latin typeface="Times New Roman" charset="0"/>
            </a:endParaRPr>
          </a:p>
        </p:txBody>
      </p:sp>
      <p:sp>
        <p:nvSpPr>
          <p:cNvPr id="345092" name="Rectangle 2"/>
          <p:cNvSpPr>
            <a:spLocks noGrp="1" noRot="1" noChangeAspect="1" noChangeArrowheads="1" noTextEdit="1"/>
          </p:cNvSpPr>
          <p:nvPr>
            <p:ph type="sldImg"/>
          </p:nvPr>
        </p:nvSpPr>
        <p:spPr>
          <a:ln/>
        </p:spPr>
      </p:sp>
      <p:sp>
        <p:nvSpPr>
          <p:cNvPr id="345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Tree>
    <p:extLst>
      <p:ext uri="{BB962C8B-B14F-4D97-AF65-F5344CB8AC3E}">
        <p14:creationId xmlns:p14="http://schemas.microsoft.com/office/powerpoint/2010/main" val="1552388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16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384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17</a:t>
            </a:fld>
            <a:endParaRPr kumimoji="1" lang="ja-JP" altLang="en-US"/>
          </a:p>
        </p:txBody>
      </p:sp>
    </p:spTree>
    <p:extLst>
      <p:ext uri="{BB962C8B-B14F-4D97-AF65-F5344CB8AC3E}">
        <p14:creationId xmlns:p14="http://schemas.microsoft.com/office/powerpoint/2010/main" val="2473950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5/10/2023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5/10/2023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5/10/2023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付録セクションの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rtlCol="0"/>
          <a:lstStyle>
            <a:lvl1pPr algn="ctr">
              <a:defRPr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5" name="日付プレースホルダー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6982B22C-ACCF-4751-A448-6F79AD1D850C}" type="datetime1">
              <a:rPr lang="ja-JP" altLang="en-US" smtClean="0"/>
              <a:t>2023/5/10</a:t>
            </a:fld>
            <a:endParaRPr lang="ja-JP" altLang="en-US" dirty="0"/>
          </a:p>
        </p:txBody>
      </p:sp>
      <p:sp>
        <p:nvSpPr>
          <p:cNvPr id="6" name="フッター プレースホルダー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7" name="スライド番号プレースホルダー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4950F5D8-22E1-4015-8661-E5B1FD28C2DE}" type="slidenum">
              <a:rPr lang="en-US" altLang="ja-JP" smtClean="0"/>
              <a:pPr/>
              <a:t>‹#›</a:t>
            </a:fld>
            <a:endParaRPr lang="ja-JP" altLang="en-US" dirty="0"/>
          </a:p>
        </p:txBody>
      </p:sp>
      <p:sp>
        <p:nvSpPr>
          <p:cNvPr id="14" name="図プレースホルダー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1625356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94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セクション ヘッダーとロゴ">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rtlCol="0" anchor="b" anchorCtr="0">
            <a:noAutofit/>
          </a:bodyPr>
          <a:lstStyle>
            <a:lvl1pPr algn="r">
              <a:defRPr sz="5500" b="1">
                <a:latin typeface="Meiryo UI" panose="020B0604030504040204" pitchFamily="50" charset="-128"/>
                <a:ea typeface="Meiryo UI" panose="020B0604030504040204" pitchFamily="50" charset="-128"/>
              </a:defRPr>
            </a:lvl1pPr>
          </a:lstStyle>
          <a:p>
            <a:pPr rtl="0"/>
            <a:r>
              <a:rPr lang="ja-JP" altLang="en-US" noProof="0" dirty="0"/>
              <a:t>プレゼンテーションのタイトル</a:t>
            </a:r>
          </a:p>
        </p:txBody>
      </p:sp>
      <p:sp>
        <p:nvSpPr>
          <p:cNvPr id="10" name="図プレースホルダー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1" name="サブタイトル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rtlCol="0" anchor="b" anchorCtr="0">
            <a:normAutofit/>
          </a:bodyPr>
          <a:lstStyle>
            <a:lvl1pPr marL="0" indent="0" algn="r">
              <a:buNone/>
              <a:defRPr sz="2800">
                <a:solidFill>
                  <a:schemeClr val="bg2"/>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dirty="0"/>
              <a:t>ここにサブタイトルここにサブタイトルを入力</a:t>
            </a:r>
          </a:p>
        </p:txBody>
      </p:sp>
    </p:spTree>
    <p:extLst>
      <p:ext uri="{BB962C8B-B14F-4D97-AF65-F5344CB8AC3E}">
        <p14:creationId xmlns:p14="http://schemas.microsoft.com/office/powerpoint/2010/main" val="241233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タイトル スライドとロゴ">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rtlCol="0" anchor="b">
            <a:normAutofit/>
          </a:bodyPr>
          <a:lstStyle>
            <a:lvl1pPr algn="ctr">
              <a:lnSpc>
                <a:spcPct val="85000"/>
              </a:lnSpc>
              <a:defRPr sz="5500" b="1">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プレゼンテーションのタイトル</a:t>
            </a:r>
          </a:p>
        </p:txBody>
      </p:sp>
      <p:sp>
        <p:nvSpPr>
          <p:cNvPr id="3" name="サブタイトル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rtlCol="0">
            <a:normAutofit/>
          </a:bodyPr>
          <a:lstStyle>
            <a:lvl1pPr marL="0" indent="0" algn="ctr">
              <a:buNone/>
              <a:defRPr sz="2800">
                <a:solidFill>
                  <a:schemeClr val="tx2"/>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12" name="図プレースホルダー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1869433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C20A1-0532-28D3-DAF6-EE92BA20728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3A6D3CD-1654-727B-D32F-AE570A95F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A8E8E28-88C4-23AC-8079-F67E9E2F243D}"/>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D1C94ED8-9C32-8172-8CFD-7A3B72C18B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22D4D7-0178-E8FA-45E1-413913477859}"/>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3728079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29BCCE-B8D9-BFD9-6D9E-D092D87F982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77D0B2-EC4D-A800-6405-178F781F03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8243EB-EF69-1C2E-F265-EA6FEE02FD55}"/>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FB69977E-B213-5201-8DC1-5A29BB643F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1190B3-551A-8811-4B93-F2124E0CD5AD}"/>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384672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43781-3536-FF2A-2CCA-0AAAD0557A6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0ACC4A9-DC72-7D50-A416-9581E6679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A3A5B5-0B69-14F1-F558-F8A13D550A17}"/>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675A01CA-0F9C-36D9-2520-6DD7A741F3B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440383-4D53-5381-39B3-8AA787FA8577}"/>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4010575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D5D8A-4F6D-9E6A-CACE-14C1DC6E74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05BDE1-27D2-1950-5C56-2BF4C92833C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173022-74D8-D5F6-F9F3-454E55CAF50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1ECB728-422F-63AA-0650-0D07091EA3CF}"/>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6" name="フッター プレースホルダー 5">
            <a:extLst>
              <a:ext uri="{FF2B5EF4-FFF2-40B4-BE49-F238E27FC236}">
                <a16:creationId xmlns:a16="http://schemas.microsoft.com/office/drawing/2014/main" id="{55FF0E79-7049-2C8C-64A8-1BB27A83FD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2D19613-B60C-47F3-A935-8CBEC2CE1EC2}"/>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3723795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2A664-8DA3-85AE-CED0-9C5AC7330A9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F0C7E5-D0D3-3059-C72B-2F2E6E79CF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E2F23EA-E917-6BF0-9C22-414A6EEBA5C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3A8C79-2685-7EEA-67FB-F88E666B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0A8ECED-95B1-492D-1E2A-11157ADB3B6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A974034-0B76-73B0-53C3-6CD5A352BD16}"/>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8" name="フッター プレースホルダー 7">
            <a:extLst>
              <a:ext uri="{FF2B5EF4-FFF2-40B4-BE49-F238E27FC236}">
                <a16:creationId xmlns:a16="http://schemas.microsoft.com/office/drawing/2014/main" id="{CFE3D04B-7AF3-DA42-BEAC-D2CE640195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8513021-20CD-A3C2-2130-1F2CD3D1EECC}"/>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645827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2689E1-86A5-7809-9592-845767168B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A861A5E-5EA1-DDE6-019B-B41AC26C9BBF}"/>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4" name="フッター プレースホルダー 3">
            <a:extLst>
              <a:ext uri="{FF2B5EF4-FFF2-40B4-BE49-F238E27FC236}">
                <a16:creationId xmlns:a16="http://schemas.microsoft.com/office/drawing/2014/main" id="{29BA2897-F334-213A-AF16-AFC461E8130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2F989E-9B1A-479E-EBA5-5B4DA968D088}"/>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099502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5576579-3595-72A5-B1E1-1A9EA24527A4}"/>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3" name="フッター プレースホルダー 2">
            <a:extLst>
              <a:ext uri="{FF2B5EF4-FFF2-40B4-BE49-F238E27FC236}">
                <a16:creationId xmlns:a16="http://schemas.microsoft.com/office/drawing/2014/main" id="{B1B9987A-EF66-A296-531C-2D54B88F7D3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20B174F-CCF5-0638-5127-F619CEB9E13A}"/>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06578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256EA-1DB1-B042-FC3A-21F2219AF5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AAF2F3-DC29-40F4-A096-73691CAFE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1D166CC-087A-F1C9-0FEF-94642B7A3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483EE93-1621-98B2-BB6C-56931579B65C}"/>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6" name="フッター プレースホルダー 5">
            <a:extLst>
              <a:ext uri="{FF2B5EF4-FFF2-40B4-BE49-F238E27FC236}">
                <a16:creationId xmlns:a16="http://schemas.microsoft.com/office/drawing/2014/main" id="{5B3CF394-9380-C5C6-99F0-CD8139611A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823101E-7FF9-02D1-8F56-56421FD547EF}"/>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272243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70995B-CC00-660C-D9F4-2C932BFD39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626E7A-223F-0F2F-FE34-67282F8DA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0531B8A-D177-19EA-5055-E25553B61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E831A40-D9B6-29B0-FCFB-1EF49F1A032D}"/>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6" name="フッター プレースホルダー 5">
            <a:extLst>
              <a:ext uri="{FF2B5EF4-FFF2-40B4-BE49-F238E27FC236}">
                <a16:creationId xmlns:a16="http://schemas.microsoft.com/office/drawing/2014/main" id="{1799D6EF-48D4-1D0A-42AC-26952DB6327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DDFDAE1-DA16-F700-434F-95A134FD9536}"/>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2587928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6AC1E-C020-0664-BCBA-029DD732521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43C218-7CDE-5792-B3F3-796434A54F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EC4498-9090-ABCA-ABD9-770D7EF8A558}"/>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134EF4F6-633E-C6FF-92D0-CE565D07D8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494E13-4D31-0ADB-0128-6CB36D0A81F4}"/>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84125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81DB25F-4905-8A45-81FA-7DE436AB6DE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B8BD87-0C6F-F474-5F25-69DF64D3B4E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84CF19-B290-572E-34F7-8EF10FFDB7C8}"/>
              </a:ext>
            </a:extLst>
          </p:cNvPr>
          <p:cNvSpPr>
            <a:spLocks noGrp="1"/>
          </p:cNvSpPr>
          <p:nvPr>
            <p:ph type="dt" sz="half" idx="10"/>
          </p:nvPr>
        </p:nvSpPr>
        <p:spPr/>
        <p:txBody>
          <a:body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C513FA76-F84A-F6C0-6DEB-95E14B0E57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7C509F-5D89-3FD9-03F1-268D6BBFAADF}"/>
              </a:ext>
            </a:extLst>
          </p:cNvPr>
          <p:cNvSpPr>
            <a:spLocks noGrp="1"/>
          </p:cNvSpPr>
          <p:nvPr>
            <p:ph type="sldNum" sz="quarter" idx="12"/>
          </p:nvPr>
        </p:nvSpPr>
        <p:spPr/>
        <p:txBody>
          <a:body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28253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3132666"/>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66"/>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5/10/2023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83" r:id="rId19"/>
    <p:sldLayoutId id="2147483684" r:id="rId20"/>
    <p:sldLayoutId id="2147483685" r:id="rId21"/>
  </p:sldLayoutIdLst>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60559A-16A4-3674-85D9-17BE6AF1A7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C1D72A1-DA69-74FC-864B-189886E0D4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1D69E6-682A-B75C-4050-D02F3266E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DB83F-B71D-4DDD-8D5A-E6CC400D5F4B}" type="datetimeFigureOut">
              <a:rPr kumimoji="1" lang="ja-JP" altLang="en-US" smtClean="0"/>
              <a:t>2023/5/10</a:t>
            </a:fld>
            <a:endParaRPr kumimoji="1" lang="ja-JP" altLang="en-US"/>
          </a:p>
        </p:txBody>
      </p:sp>
      <p:sp>
        <p:nvSpPr>
          <p:cNvPr id="5" name="フッター プレースホルダー 4">
            <a:extLst>
              <a:ext uri="{FF2B5EF4-FFF2-40B4-BE49-F238E27FC236}">
                <a16:creationId xmlns:a16="http://schemas.microsoft.com/office/drawing/2014/main" id="{A95C0A8B-E4B1-8AAC-DA98-25D5E125F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6F7EC08-D393-65A6-EC91-E2101B8D1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33EE7-4FDA-4950-A16D-12F71EA55181}" type="slidenum">
              <a:rPr kumimoji="1" lang="ja-JP" altLang="en-US" smtClean="0"/>
              <a:t>‹#›</a:t>
            </a:fld>
            <a:endParaRPr kumimoji="1" lang="ja-JP" altLang="en-US"/>
          </a:p>
        </p:txBody>
      </p:sp>
    </p:spTree>
    <p:extLst>
      <p:ext uri="{BB962C8B-B14F-4D97-AF65-F5344CB8AC3E}">
        <p14:creationId xmlns:p14="http://schemas.microsoft.com/office/powerpoint/2010/main" val="10311676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notesSlide" Target="../notesSlides/notesSlide16.xml"/><Relationship Id="rId7" Type="http://schemas.openxmlformats.org/officeDocument/2006/relationships/image" Target="../media/image750.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customXml" Target="../ink/ink3.xml"/><Relationship Id="rId5" Type="http://schemas.openxmlformats.org/officeDocument/2006/relationships/image" Target="../media/image63.png"/><Relationship Id="rId4" Type="http://schemas.openxmlformats.org/officeDocument/2006/relationships/image" Target="../media/image62.emf"/><Relationship Id="rId9" Type="http://schemas.openxmlformats.org/officeDocument/2006/relationships/image" Target="../media/image7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g"/><Relationship Id="rId21" Type="http://schemas.openxmlformats.org/officeDocument/2006/relationships/image" Target="../media/image30.jpeg"/><Relationship Id="rId7" Type="http://schemas.openxmlformats.org/officeDocument/2006/relationships/image" Target="../media/image16.emf"/><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9.jpe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24" Type="http://schemas.openxmlformats.org/officeDocument/2006/relationships/image" Target="../media/image33.png"/><Relationship Id="rId32" Type="http://schemas.openxmlformats.org/officeDocument/2006/relationships/image" Target="../media/image40.png"/><Relationship Id="rId5" Type="http://schemas.openxmlformats.org/officeDocument/2006/relationships/image" Target="../media/image14.jpeg"/><Relationship Id="rId15" Type="http://schemas.openxmlformats.org/officeDocument/2006/relationships/image" Target="../media/image24.png"/><Relationship Id="rId23" Type="http://schemas.openxmlformats.org/officeDocument/2006/relationships/image" Target="../media/image32.jpeg"/><Relationship Id="rId28" Type="http://schemas.openxmlformats.org/officeDocument/2006/relationships/image" Target="../media/image37.jpe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39.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5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96.jpe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77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customXml" Target="../ink/ink2.xml"/><Relationship Id="rId5" Type="http://schemas.openxmlformats.org/officeDocument/2006/relationships/image" Target="../media/image760.png"/><Relationship Id="rId4" Type="http://schemas.openxmlformats.org/officeDocument/2006/relationships/customXml" Target="../ink/ink1.xml"/></Relationships>
</file>

<file path=ppt/slides/_rels/slide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9D2423-613C-2BC2-D606-B6C21D01E9CA}"/>
              </a:ext>
            </a:extLst>
          </p:cNvPr>
          <p:cNvSpPr>
            <a:spLocks noGrp="1"/>
          </p:cNvSpPr>
          <p:nvPr>
            <p:ph type="ctrTitle"/>
          </p:nvPr>
        </p:nvSpPr>
        <p:spPr>
          <a:xfrm>
            <a:off x="264000" y="705585"/>
            <a:ext cx="11664000" cy="1825096"/>
          </a:xfrm>
        </p:spPr>
        <p:txBody>
          <a:bodyPr>
            <a:noAutofit/>
          </a:bodyPr>
          <a:lstStyle/>
          <a:p>
            <a:pPr algn="ctr"/>
            <a:r>
              <a:rPr lang="en-US" altLang="ja-JP" sz="5400" b="1" dirty="0">
                <a:solidFill>
                  <a:srgbClr val="FF33CC"/>
                </a:solidFill>
                <a:latin typeface="Meiryo UI" panose="020B0604030504040204" pitchFamily="50" charset="-128"/>
                <a:ea typeface="Meiryo UI" panose="020B0604030504040204" pitchFamily="50" charset="-128"/>
              </a:rPr>
              <a:t>Rid2830</a:t>
            </a:r>
            <a:r>
              <a:rPr lang="ja-JP" altLang="en-US" sz="5400" b="1" dirty="0">
                <a:solidFill>
                  <a:srgbClr val="FF33CC"/>
                </a:solidFill>
                <a:latin typeface="Meiryo UI" panose="020B0604030504040204" pitchFamily="50" charset="-128"/>
                <a:ea typeface="Meiryo UI" panose="020B0604030504040204" pitchFamily="50" charset="-128"/>
              </a:rPr>
              <a:t>　地区研修・協議会</a:t>
            </a:r>
            <a:r>
              <a:rPr lang="en-US" altLang="ja-JP" sz="5400" b="1" dirty="0">
                <a:solidFill>
                  <a:srgbClr val="FF33CC"/>
                </a:solidFill>
                <a:latin typeface="Meiryo UI" panose="020B0604030504040204" pitchFamily="50" charset="-128"/>
                <a:ea typeface="Meiryo UI" panose="020B0604030504040204" pitchFamily="50" charset="-128"/>
              </a:rPr>
              <a:t> </a:t>
            </a:r>
            <a:br>
              <a:rPr kumimoji="1" lang="ja-JP" altLang="en-US" sz="6600" b="1" dirty="0">
                <a:solidFill>
                  <a:srgbClr val="FF33CC"/>
                </a:solidFill>
                <a:latin typeface="Meiryo UI" panose="020B0604030504040204" pitchFamily="50" charset="-128"/>
                <a:ea typeface="Meiryo UI" panose="020B0604030504040204" pitchFamily="50" charset="-128"/>
              </a:rPr>
            </a:br>
            <a:endParaRPr kumimoji="1" lang="ja-JP" altLang="en-US" sz="6600" b="1" dirty="0">
              <a:solidFill>
                <a:srgbClr val="FF33CC"/>
              </a:solidFill>
              <a:latin typeface="Meiryo UI" panose="020B0604030504040204" pitchFamily="50" charset="-128"/>
              <a:ea typeface="Meiryo UI" panose="020B0604030504040204" pitchFamily="50" charset="-128"/>
            </a:endParaRPr>
          </a:p>
        </p:txBody>
      </p:sp>
      <p:sp>
        <p:nvSpPr>
          <p:cNvPr id="7" name="字幕 6">
            <a:extLst>
              <a:ext uri="{FF2B5EF4-FFF2-40B4-BE49-F238E27FC236}">
                <a16:creationId xmlns:a16="http://schemas.microsoft.com/office/drawing/2014/main" id="{419EE1BB-A033-C2C6-8624-31FEC4BD5348}"/>
              </a:ext>
            </a:extLst>
          </p:cNvPr>
          <p:cNvSpPr>
            <a:spLocks noGrp="1"/>
          </p:cNvSpPr>
          <p:nvPr>
            <p:ph type="subTitle" idx="1"/>
          </p:nvPr>
        </p:nvSpPr>
        <p:spPr>
          <a:xfrm>
            <a:off x="1371600" y="5330939"/>
            <a:ext cx="9448800" cy="1527061"/>
          </a:xfrm>
        </p:spPr>
        <p:txBody>
          <a:bodyPr>
            <a:noAutofit/>
          </a:bodyPr>
          <a:lstStyle/>
          <a:p>
            <a:pPr algn="ctr"/>
            <a:r>
              <a:rPr lang="ja-JP" altLang="en-US" sz="4400" b="1" dirty="0">
                <a:solidFill>
                  <a:srgbClr val="FFFF00"/>
                </a:solidFill>
                <a:latin typeface="Meiryo UI" panose="020B0604030504040204" pitchFamily="50" charset="-128"/>
                <a:ea typeface="Meiryo UI" panose="020B0604030504040204" pitchFamily="50" charset="-128"/>
              </a:rPr>
              <a:t>五所川原</a:t>
            </a:r>
            <a:r>
              <a:rPr lang="en-US" altLang="ja-JP" sz="4400" b="1" dirty="0">
                <a:solidFill>
                  <a:srgbClr val="FFFF00"/>
                </a:solidFill>
                <a:latin typeface="Meiryo UI" panose="020B0604030504040204" pitchFamily="50" charset="-128"/>
                <a:ea typeface="Meiryo UI" panose="020B0604030504040204" pitchFamily="50" charset="-128"/>
              </a:rPr>
              <a:t>RC</a:t>
            </a:r>
            <a:r>
              <a:rPr lang="ja-JP" altLang="en-US" sz="4400" b="1" dirty="0">
                <a:solidFill>
                  <a:srgbClr val="FFFF00"/>
                </a:solidFill>
                <a:latin typeface="Meiryo UI" panose="020B0604030504040204" pitchFamily="50" charset="-128"/>
                <a:ea typeface="Meiryo UI" panose="020B0604030504040204" pitchFamily="50" charset="-128"/>
              </a:rPr>
              <a:t>　 山 崎 淳 一</a:t>
            </a:r>
          </a:p>
        </p:txBody>
      </p:sp>
      <p:sp>
        <p:nvSpPr>
          <p:cNvPr id="8" name="四角形: 角度付き 7">
            <a:extLst>
              <a:ext uri="{FF2B5EF4-FFF2-40B4-BE49-F238E27FC236}">
                <a16:creationId xmlns:a16="http://schemas.microsoft.com/office/drawing/2014/main" id="{B95ECD03-0180-8F4B-22C9-D2ED51617BF7}"/>
              </a:ext>
            </a:extLst>
          </p:cNvPr>
          <p:cNvSpPr/>
          <p:nvPr/>
        </p:nvSpPr>
        <p:spPr>
          <a:xfrm>
            <a:off x="369600" y="2389797"/>
            <a:ext cx="11664000" cy="2078406"/>
          </a:xfrm>
          <a:prstGeom prst="beve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rgbClr val="00206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ロータリーの新しい流れと</a:t>
            </a:r>
            <a:r>
              <a:rPr kumimoji="1" lang="en-US" altLang="ja-JP" sz="6600" b="1" dirty="0">
                <a:solidFill>
                  <a:srgbClr val="00206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DEI</a:t>
            </a:r>
            <a:endParaRPr kumimoji="1" lang="ja-JP" altLang="en-US" sz="6600" b="1" dirty="0">
              <a:solidFill>
                <a:srgbClr val="00206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8811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403350" y="949325"/>
            <a:ext cx="1339850" cy="1047750"/>
          </a:xfrm>
          <a:prstGeom prst="actionButtonEn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94100" y="2559050"/>
            <a:ext cx="7562850" cy="23558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b="1" dirty="0">
                <a:solidFill>
                  <a:srgbClr val="002060"/>
                </a:solidFill>
                <a:latin typeface="Meiryo UI" panose="020B0604030504040204" pitchFamily="50" charset="-128"/>
                <a:ea typeface="Meiryo UI" panose="020B0604030504040204" pitchFamily="50" charset="-128"/>
              </a:rPr>
              <a:t>変 革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chemeClr val="tx1"/>
                </a:solidFill>
                <a:latin typeface="Meiryo UI" panose="020B0604030504040204" pitchFamily="50" charset="-128"/>
                <a:ea typeface="Meiryo UI" panose="020B0604030504040204" pitchFamily="50" charset="-128"/>
              </a:rPr>
              <a:t>第</a:t>
            </a:r>
            <a:r>
              <a:rPr kumimoji="1" lang="en-US" altLang="ja-JP" sz="5400" b="1" dirty="0">
                <a:solidFill>
                  <a:schemeClr val="tx1"/>
                </a:solidFill>
                <a:latin typeface="Meiryo UI" panose="020B0604030504040204" pitchFamily="50" charset="-128"/>
                <a:ea typeface="Meiryo UI" panose="020B0604030504040204" pitchFamily="50" charset="-128"/>
              </a:rPr>
              <a:t>1</a:t>
            </a:r>
            <a:r>
              <a:rPr kumimoji="1" lang="ja-JP" altLang="en-US" sz="5400" b="1" dirty="0">
                <a:solidFill>
                  <a:schemeClr val="tx1"/>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138396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5A2BF12-5942-6F02-49BD-75605E1678AD}"/>
              </a:ext>
            </a:extLst>
          </p:cNvPr>
          <p:cNvPicPr>
            <a:picLocks noChangeAspect="1"/>
          </p:cNvPicPr>
          <p:nvPr/>
        </p:nvPicPr>
        <p:blipFill>
          <a:blip r:embed="rId2"/>
          <a:stretch>
            <a:fillRect/>
          </a:stretch>
        </p:blipFill>
        <p:spPr>
          <a:xfrm>
            <a:off x="-16933" y="0"/>
            <a:ext cx="12168855" cy="6858000"/>
          </a:xfrm>
          <a:prstGeom prst="rect">
            <a:avLst/>
          </a:prstGeom>
        </p:spPr>
      </p:pic>
      <p:pic>
        <p:nvPicPr>
          <p:cNvPr id="3" name="図 2">
            <a:extLst>
              <a:ext uri="{FF2B5EF4-FFF2-40B4-BE49-F238E27FC236}">
                <a16:creationId xmlns:a16="http://schemas.microsoft.com/office/drawing/2014/main" id="{C3A17EF8-58E3-4351-8DEB-E6842FEDA30E}"/>
              </a:ext>
            </a:extLst>
          </p:cNvPr>
          <p:cNvPicPr>
            <a:picLocks noChangeAspect="1"/>
          </p:cNvPicPr>
          <p:nvPr/>
        </p:nvPicPr>
        <p:blipFill>
          <a:blip r:embed="rId3"/>
          <a:stretch>
            <a:fillRect/>
          </a:stretch>
        </p:blipFill>
        <p:spPr>
          <a:xfrm>
            <a:off x="839916" y="0"/>
            <a:ext cx="10512167" cy="7021799"/>
          </a:xfrm>
          <a:prstGeom prst="rect">
            <a:avLst/>
          </a:prstGeom>
          <a:ln>
            <a:noFill/>
          </a:ln>
          <a:effectLst>
            <a:softEdge rad="112500"/>
          </a:effectLst>
        </p:spPr>
      </p:pic>
      <p:sp>
        <p:nvSpPr>
          <p:cNvPr id="4" name="四角形: 1 つの角を切り取る 3">
            <a:extLst>
              <a:ext uri="{FF2B5EF4-FFF2-40B4-BE49-F238E27FC236}">
                <a16:creationId xmlns:a16="http://schemas.microsoft.com/office/drawing/2014/main" id="{F271E4A3-C5FC-44C6-B1B0-538733777189}"/>
              </a:ext>
            </a:extLst>
          </p:cNvPr>
          <p:cNvSpPr/>
          <p:nvPr/>
        </p:nvSpPr>
        <p:spPr>
          <a:xfrm>
            <a:off x="2023419" y="4266170"/>
            <a:ext cx="10935729" cy="1890584"/>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rgbClr val="00FF99"/>
                </a:solidFill>
                <a:latin typeface="HGP創英角ｺﾞｼｯｸUB" panose="020B0900000000000000" pitchFamily="50" charset="-128"/>
                <a:ea typeface="HGP創英角ｺﾞｼｯｸUB" panose="020B0900000000000000" pitchFamily="50" charset="-128"/>
              </a:rPr>
              <a:t>:2019</a:t>
            </a:r>
            <a:r>
              <a:rPr kumimoji="1" lang="ja-JP" altLang="en-US" sz="4800" dirty="0">
                <a:solidFill>
                  <a:srgbClr val="00FF99"/>
                </a:solidFill>
                <a:latin typeface="HGP創英角ｺﾞｼｯｸUB" panose="020B0900000000000000" pitchFamily="50" charset="-128"/>
                <a:ea typeface="HGP創英角ｺﾞｼｯｸUB" panose="020B0900000000000000" pitchFamily="50" charset="-128"/>
              </a:rPr>
              <a:t>国際協議会</a:t>
            </a:r>
            <a:r>
              <a:rPr kumimoji="1" lang="en-US" altLang="ja-JP" sz="4800" dirty="0">
                <a:solidFill>
                  <a:srgbClr val="00FF99"/>
                </a:solidFill>
                <a:latin typeface="HGP創英角ｺﾞｼｯｸUB" panose="020B0900000000000000" pitchFamily="50" charset="-128"/>
                <a:ea typeface="HGP創英角ｺﾞｼｯｸUB" panose="020B0900000000000000" pitchFamily="50" charset="-128"/>
              </a:rPr>
              <a:t>:</a:t>
            </a:r>
            <a:endParaRPr kumimoji="1" lang="ja-JP" altLang="en-US" sz="4800" dirty="0">
              <a:solidFill>
                <a:srgbClr val="00FF99"/>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FFFF00"/>
                </a:solidFill>
                <a:latin typeface="HGP創英角ｺﾞｼｯｸUB" panose="020B0900000000000000" pitchFamily="50" charset="-128"/>
                <a:ea typeface="HGP創英角ｺﾞｼｯｸUB" panose="020B0900000000000000" pitchFamily="50" charset="-128"/>
              </a:rPr>
              <a:t>ジョン・ヒューコ事務総長</a:t>
            </a:r>
          </a:p>
          <a:p>
            <a:pPr algn="ctr"/>
            <a:r>
              <a:rPr kumimoji="1" lang="ja-JP" altLang="en-US" sz="4800" dirty="0">
                <a:solidFill>
                  <a:srgbClr val="7030A0"/>
                </a:solidFill>
                <a:latin typeface="HGP創英角ｺﾞｼｯｸUB" panose="020B0900000000000000" pitchFamily="50" charset="-128"/>
                <a:ea typeface="HGP創英角ｺﾞｼｯｸUB" panose="020B0900000000000000" pitchFamily="50" charset="-128"/>
              </a:rPr>
              <a:t>講演「</a:t>
            </a:r>
            <a:r>
              <a:rPr kumimoji="1" lang="ja-JP" altLang="en-US" sz="4800" dirty="0">
                <a:solidFill>
                  <a:srgbClr val="FF0066"/>
                </a:solidFill>
                <a:latin typeface="HGP創英角ｺﾞｼｯｸUB" panose="020B0900000000000000" pitchFamily="50" charset="-128"/>
                <a:ea typeface="HGP創英角ｺﾞｼｯｸUB" panose="020B0900000000000000" pitchFamily="50" charset="-128"/>
              </a:rPr>
              <a:t>革新性と柔軟性</a:t>
            </a:r>
            <a:r>
              <a:rPr kumimoji="1" lang="ja-JP" altLang="en-US" sz="4800" dirty="0">
                <a:solidFill>
                  <a:srgbClr val="7030A0"/>
                </a:solidFill>
                <a:latin typeface="HGP創英角ｺﾞｼｯｸUB" panose="020B0900000000000000" pitchFamily="50" charset="-128"/>
                <a:ea typeface="HGP創英角ｺﾞｼｯｸUB" panose="020B0900000000000000" pitchFamily="50" charset="-128"/>
              </a:rPr>
              <a:t>」</a:t>
            </a:r>
          </a:p>
        </p:txBody>
      </p:sp>
      <p:sp>
        <p:nvSpPr>
          <p:cNvPr id="5" name="正方形/長方形 4">
            <a:extLst>
              <a:ext uri="{FF2B5EF4-FFF2-40B4-BE49-F238E27FC236}">
                <a16:creationId xmlns:a16="http://schemas.microsoft.com/office/drawing/2014/main" id="{77900828-14FD-4C11-81E8-C32EFAB76D6B}"/>
              </a:ext>
            </a:extLst>
          </p:cNvPr>
          <p:cNvSpPr/>
          <p:nvPr/>
        </p:nvSpPr>
        <p:spPr>
          <a:xfrm flipV="1">
            <a:off x="4324866" y="6493475"/>
            <a:ext cx="6252132" cy="13101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475506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DD50C4-674B-18B1-6F20-D442DC926D41}"/>
              </a:ext>
            </a:extLst>
          </p:cNvPr>
          <p:cNvPicPr>
            <a:picLocks noChangeAspect="1"/>
          </p:cNvPicPr>
          <p:nvPr/>
        </p:nvPicPr>
        <p:blipFill>
          <a:blip r:embed="rId2"/>
          <a:stretch>
            <a:fillRect/>
          </a:stretch>
        </p:blipFill>
        <p:spPr>
          <a:xfrm>
            <a:off x="23145" y="0"/>
            <a:ext cx="12168855" cy="6858000"/>
          </a:xfrm>
          <a:prstGeom prst="rect">
            <a:avLst/>
          </a:prstGeom>
        </p:spPr>
      </p:pic>
      <p:pic>
        <p:nvPicPr>
          <p:cNvPr id="4" name="図 3">
            <a:extLst>
              <a:ext uri="{FF2B5EF4-FFF2-40B4-BE49-F238E27FC236}">
                <a16:creationId xmlns:a16="http://schemas.microsoft.com/office/drawing/2014/main" id="{EF610FDE-339B-49E9-BEB0-EE6260E0C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309" y="52516"/>
            <a:ext cx="10666970" cy="6752968"/>
          </a:xfrm>
          <a:prstGeom prst="rect">
            <a:avLst/>
          </a:prstGeom>
          <a:ln>
            <a:noFill/>
          </a:ln>
          <a:effectLst>
            <a:softEdge rad="112500"/>
          </a:effectLst>
        </p:spPr>
      </p:pic>
      <p:sp>
        <p:nvSpPr>
          <p:cNvPr id="5" name="正方形/長方形 4">
            <a:extLst>
              <a:ext uri="{FF2B5EF4-FFF2-40B4-BE49-F238E27FC236}">
                <a16:creationId xmlns:a16="http://schemas.microsoft.com/office/drawing/2014/main" id="{4E398D95-D0DB-46C7-A112-03C1321B33B0}"/>
              </a:ext>
            </a:extLst>
          </p:cNvPr>
          <p:cNvSpPr/>
          <p:nvPr/>
        </p:nvSpPr>
        <p:spPr>
          <a:xfrm>
            <a:off x="332128" y="321276"/>
            <a:ext cx="10149777" cy="142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solidFill>
                  <a:srgbClr val="FF33CC"/>
                </a:solidFill>
                <a:latin typeface="HGS創英角ｺﾞｼｯｸUB" panose="020B0900000000000000" pitchFamily="50" charset="-128"/>
                <a:ea typeface="HGS創英角ｺﾞｼｯｸUB" panose="020B0900000000000000" pitchFamily="50" charset="-128"/>
              </a:rPr>
              <a:t>『</a:t>
            </a:r>
            <a:r>
              <a:rPr kumimoji="1" lang="ja-JP" altLang="en-US" sz="6000" dirty="0">
                <a:solidFill>
                  <a:srgbClr val="FF33CC"/>
                </a:solidFill>
                <a:latin typeface="HGS創英角ｺﾞｼｯｸUB" panose="020B0900000000000000" pitchFamily="50" charset="-128"/>
                <a:ea typeface="HGS創英角ｺﾞｼｯｸUB" panose="020B0900000000000000" pitchFamily="50" charset="-128"/>
              </a:rPr>
              <a:t>破壊的イノベーション</a:t>
            </a:r>
            <a:r>
              <a:rPr kumimoji="1" lang="en-US" altLang="ja-JP" sz="6000" dirty="0">
                <a:solidFill>
                  <a:srgbClr val="FF33CC"/>
                </a:solidFill>
                <a:latin typeface="HGS創英角ｺﾞｼｯｸUB" panose="020B0900000000000000" pitchFamily="50" charset="-128"/>
                <a:ea typeface="HGS創英角ｺﾞｼｯｸUB" panose="020B0900000000000000" pitchFamily="50" charset="-128"/>
              </a:rPr>
              <a:t>』</a:t>
            </a:r>
            <a:endParaRPr kumimoji="1" lang="ja-JP" altLang="en-US" sz="6000" dirty="0">
              <a:solidFill>
                <a:srgbClr val="FF33CC"/>
              </a:solidFill>
              <a:latin typeface="HGS創英角ｺﾞｼｯｸUB" panose="020B0900000000000000" pitchFamily="50" charset="-128"/>
              <a:ea typeface="HGS創英角ｺﾞｼｯｸUB" panose="020B0900000000000000" pitchFamily="50" charset="-128"/>
            </a:endParaRPr>
          </a:p>
        </p:txBody>
      </p:sp>
      <p:sp>
        <p:nvSpPr>
          <p:cNvPr id="6" name="正方形/長方形 5">
            <a:extLst>
              <a:ext uri="{FF2B5EF4-FFF2-40B4-BE49-F238E27FC236}">
                <a16:creationId xmlns:a16="http://schemas.microsoft.com/office/drawing/2014/main" id="{77900828-14FD-4C11-81E8-C32EFAB76D6B}"/>
              </a:ext>
            </a:extLst>
          </p:cNvPr>
          <p:cNvSpPr/>
          <p:nvPr/>
        </p:nvSpPr>
        <p:spPr>
          <a:xfrm>
            <a:off x="1042481" y="1662253"/>
            <a:ext cx="8596777" cy="1387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2" name="四角形: 角を丸くする 1">
            <a:extLst>
              <a:ext uri="{FF2B5EF4-FFF2-40B4-BE49-F238E27FC236}">
                <a16:creationId xmlns:a16="http://schemas.microsoft.com/office/drawing/2014/main" id="{4C36AE53-F758-48BE-9788-DD3A85F9E9A6}"/>
              </a:ext>
            </a:extLst>
          </p:cNvPr>
          <p:cNvSpPr/>
          <p:nvPr/>
        </p:nvSpPr>
        <p:spPr>
          <a:xfrm>
            <a:off x="1536277" y="4664676"/>
            <a:ext cx="9249033" cy="187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rgbClr val="00FF99"/>
                </a:solidFill>
                <a:latin typeface="HGP創英角ｺﾞｼｯｸUB" panose="020B0900000000000000" pitchFamily="50" charset="-128"/>
                <a:ea typeface="HGP創英角ｺﾞｼｯｸUB" panose="020B0900000000000000" pitchFamily="50" charset="-128"/>
              </a:rPr>
              <a:t>ロータリーは、今　岐路に立っている</a:t>
            </a:r>
          </a:p>
          <a:p>
            <a:pPr algn="ct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適応と革新の機会を失うな </a:t>
            </a:r>
            <a:r>
              <a:rPr kumimoji="1" lang="en-US" altLang="ja-JP" sz="4400" i="1" dirty="0">
                <a:solidFill>
                  <a:srgbClr val="FFFF00"/>
                </a:solidFill>
                <a:latin typeface="HGP創英角ｺﾞｼｯｸUB" panose="020B0900000000000000" pitchFamily="50" charset="-128"/>
                <a:ea typeface="HGP創英角ｺﾞｼｯｸUB" panose="020B0900000000000000" pitchFamily="50" charset="-128"/>
              </a:rPr>
              <a:t>!</a:t>
            </a:r>
            <a:endParaRPr kumimoji="1" lang="ja-JP" altLang="en-US" sz="4400" i="1" dirty="0">
              <a:solidFill>
                <a:srgbClr val="FFFF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626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EBD66D-B438-4FA3-1101-C29D0135EA91}"/>
              </a:ext>
            </a:extLst>
          </p:cNvPr>
          <p:cNvPicPr>
            <a:picLocks noChangeAspect="1"/>
          </p:cNvPicPr>
          <p:nvPr/>
        </p:nvPicPr>
        <p:blipFill>
          <a:blip r:embed="rId3"/>
          <a:stretch>
            <a:fillRect/>
          </a:stretch>
        </p:blipFill>
        <p:spPr>
          <a:xfrm>
            <a:off x="-16933" y="0"/>
            <a:ext cx="12168855" cy="6858000"/>
          </a:xfrm>
          <a:prstGeom prst="rect">
            <a:avLst/>
          </a:prstGeom>
        </p:spPr>
      </p:pic>
      <p:sp>
        <p:nvSpPr>
          <p:cNvPr id="2" name="タイトル 1">
            <a:extLst>
              <a:ext uri="{FF2B5EF4-FFF2-40B4-BE49-F238E27FC236}">
                <a16:creationId xmlns:a16="http://schemas.microsoft.com/office/drawing/2014/main" id="{55A9B617-524B-461F-AC0B-7D97897F884A}"/>
              </a:ext>
            </a:extLst>
          </p:cNvPr>
          <p:cNvSpPr>
            <a:spLocks noGrp="1"/>
          </p:cNvSpPr>
          <p:nvPr>
            <p:ph type="title" idx="4294967295"/>
          </p:nvPr>
        </p:nvSpPr>
        <p:spPr>
          <a:xfrm>
            <a:off x="657225" y="1077294"/>
            <a:ext cx="11042650" cy="990600"/>
          </a:xfrm>
        </p:spPr>
        <p:txBody>
          <a:bodyPr>
            <a:noAutofit/>
          </a:bodyPr>
          <a:lstStyle/>
          <a:p>
            <a:r>
              <a:rPr lang="ja-JP" altLang="en-US" sz="6000" dirty="0">
                <a:solidFill>
                  <a:srgbClr val="002060"/>
                </a:solidFill>
                <a:latin typeface="HGP創英角ｺﾞｼｯｸUB" panose="020B0900000000000000" pitchFamily="50" charset="-128"/>
                <a:ea typeface="HGP創英角ｺﾞｼｯｸUB" panose="020B0900000000000000" pitchFamily="50" charset="-128"/>
              </a:rPr>
              <a:t>国際ロータリーの目まぐるしい変化</a:t>
            </a:r>
          </a:p>
        </p:txBody>
      </p:sp>
      <p:sp>
        <p:nvSpPr>
          <p:cNvPr id="3" name="コンテンツ プレースホルダー 2">
            <a:extLst>
              <a:ext uri="{FF2B5EF4-FFF2-40B4-BE49-F238E27FC236}">
                <a16:creationId xmlns:a16="http://schemas.microsoft.com/office/drawing/2014/main" id="{AD1CB559-FE09-4290-8902-98AB48A25FD6}"/>
              </a:ext>
            </a:extLst>
          </p:cNvPr>
          <p:cNvSpPr>
            <a:spLocks noGrp="1"/>
          </p:cNvSpPr>
          <p:nvPr>
            <p:ph type="body" idx="4294967295"/>
          </p:nvPr>
        </p:nvSpPr>
        <p:spPr>
          <a:xfrm>
            <a:off x="389467" y="2830664"/>
            <a:ext cx="11616266" cy="2870421"/>
          </a:xfrm>
          <a:solidFill>
            <a:srgbClr val="FFFF00"/>
          </a:solidFill>
        </p:spPr>
        <p:txBody>
          <a:bodyPr>
            <a:noAutofit/>
          </a:bodyPr>
          <a:lstStyle/>
          <a:p>
            <a:pPr marL="0" indent="0">
              <a:buNone/>
            </a:pPr>
            <a:r>
              <a:rPr lang="ja-JP" altLang="en-US" sz="4800" b="1" dirty="0">
                <a:latin typeface="HGP創英角ｺﾞｼｯｸUB" panose="020B0900000000000000" pitchFamily="50" charset="-128"/>
                <a:ea typeface="HGP創英角ｺﾞｼｯｸUB" panose="020B0900000000000000" pitchFamily="50" charset="-128"/>
              </a:rPr>
              <a:t> 　　　</a:t>
            </a:r>
            <a:r>
              <a:rPr lang="ja-JP" altLang="en-US" sz="5400" b="1" dirty="0">
                <a:solidFill>
                  <a:srgbClr val="002060"/>
                </a:solidFill>
                <a:latin typeface="Meiryo UI" panose="020B0604030504040204" pitchFamily="50" charset="-128"/>
                <a:ea typeface="Meiryo UI" panose="020B0604030504040204" pitchFamily="50" charset="-128"/>
              </a:rPr>
              <a:t>戦略計画が叫ばれたあたりから</a:t>
            </a:r>
            <a:endParaRPr lang="en-US" altLang="ja-JP" sz="5400" b="1" dirty="0">
              <a:solidFill>
                <a:srgbClr val="002060"/>
              </a:solidFill>
              <a:latin typeface="Meiryo UI" panose="020B0604030504040204" pitchFamily="50" charset="-128"/>
              <a:ea typeface="Meiryo UI" panose="020B0604030504040204" pitchFamily="50" charset="-128"/>
            </a:endParaRPr>
          </a:p>
          <a:p>
            <a:pPr marL="0" indent="0">
              <a:buNone/>
            </a:pPr>
            <a:r>
              <a:rPr lang="ja-JP" altLang="en-US" sz="5400" b="1" dirty="0">
                <a:solidFill>
                  <a:srgbClr val="002060"/>
                </a:solidFill>
                <a:latin typeface="Meiryo UI" panose="020B0604030504040204" pitchFamily="50" charset="-128"/>
                <a:ea typeface="Meiryo UI" panose="020B0604030504040204" pitchFamily="50" charset="-128"/>
              </a:rPr>
              <a:t>　</a:t>
            </a:r>
            <a:r>
              <a:rPr lang="ja-JP" altLang="en-US" sz="4000" b="1" dirty="0">
                <a:solidFill>
                  <a:srgbClr val="C00000"/>
                </a:solidFill>
                <a:latin typeface="Meiryo UI" panose="020B0604030504040204" pitchFamily="50" charset="-128"/>
                <a:ea typeface="Meiryo UI" panose="020B0604030504040204" pitchFamily="50" charset="-128"/>
              </a:rPr>
              <a:t>   </a:t>
            </a:r>
            <a:r>
              <a:rPr lang="en-US" altLang="ja-JP" sz="4000" b="1" dirty="0">
                <a:solidFill>
                  <a:srgbClr val="C00000"/>
                </a:solidFill>
                <a:latin typeface="Meiryo UI" panose="020B0604030504040204" pitchFamily="50" charset="-128"/>
                <a:ea typeface="Meiryo UI" panose="020B0604030504040204" pitchFamily="50" charset="-128"/>
              </a:rPr>
              <a:t>(</a:t>
            </a:r>
            <a:r>
              <a:rPr lang="ja-JP" altLang="en-US" sz="4000" b="1" dirty="0">
                <a:solidFill>
                  <a:srgbClr val="C00000"/>
                </a:solidFill>
                <a:latin typeface="Meiryo UI" panose="020B0604030504040204" pitchFamily="50" charset="-128"/>
                <a:ea typeface="Meiryo UI" panose="020B0604030504040204" pitchFamily="50" charset="-128"/>
              </a:rPr>
              <a:t>根底</a:t>
            </a:r>
            <a:r>
              <a:rPr lang="en-US" altLang="ja-JP" sz="4000" b="1" dirty="0">
                <a:solidFill>
                  <a:srgbClr val="C00000"/>
                </a:solidFill>
                <a:latin typeface="Meiryo UI" panose="020B0604030504040204" pitchFamily="50" charset="-128"/>
                <a:ea typeface="Meiryo UI" panose="020B0604030504040204" pitchFamily="50" charset="-128"/>
              </a:rPr>
              <a:t>)</a:t>
            </a:r>
            <a:endParaRPr lang="ja-JP" altLang="en-US" sz="4000" b="1" dirty="0">
              <a:solidFill>
                <a:srgbClr val="C00000"/>
              </a:solidFill>
              <a:latin typeface="Meiryo UI" panose="020B0604030504040204" pitchFamily="50" charset="-128"/>
              <a:ea typeface="Meiryo UI" panose="020B0604030504040204" pitchFamily="50" charset="-128"/>
            </a:endParaRPr>
          </a:p>
          <a:p>
            <a:pPr marL="0" indent="0">
              <a:buNone/>
            </a:pPr>
            <a:r>
              <a:rPr lang="ja-JP" altLang="en-US" sz="5400" b="1" dirty="0">
                <a:solidFill>
                  <a:srgbClr val="C00000"/>
                </a:solidFill>
                <a:latin typeface="Meiryo UI" panose="020B0604030504040204" pitchFamily="50" charset="-128"/>
                <a:ea typeface="Meiryo UI" panose="020B0604030504040204" pitchFamily="50" charset="-128"/>
              </a:rPr>
              <a:t> 会員の減少 それも先進地域 での減少</a:t>
            </a:r>
            <a:endParaRPr lang="ja-JP" altLang="en-US" sz="5400" b="1"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FA66B98-D302-4102-AF2A-389468916F64}"/>
              </a:ext>
            </a:extLst>
          </p:cNvPr>
          <p:cNvSpPr/>
          <p:nvPr/>
        </p:nvSpPr>
        <p:spPr>
          <a:xfrm flipV="1">
            <a:off x="784212" y="2067893"/>
            <a:ext cx="10788676" cy="18790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26738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842F7D-F2AF-D3D9-587D-CC5175F95894}"/>
              </a:ext>
            </a:extLst>
          </p:cNvPr>
          <p:cNvPicPr>
            <a:picLocks noChangeAspect="1"/>
          </p:cNvPicPr>
          <p:nvPr/>
        </p:nvPicPr>
        <p:blipFill>
          <a:blip r:embed="rId2"/>
          <a:stretch>
            <a:fillRect/>
          </a:stretch>
        </p:blipFill>
        <p:spPr>
          <a:xfrm>
            <a:off x="-16933" y="0"/>
            <a:ext cx="12168855" cy="6858000"/>
          </a:xfrm>
          <a:prstGeom prst="rect">
            <a:avLst/>
          </a:prstGeom>
        </p:spPr>
      </p:pic>
      <p:sp>
        <p:nvSpPr>
          <p:cNvPr id="4" name="楕円 3">
            <a:extLst>
              <a:ext uri="{FF2B5EF4-FFF2-40B4-BE49-F238E27FC236}">
                <a16:creationId xmlns:a16="http://schemas.microsoft.com/office/drawing/2014/main" id="{26FFBD31-4ADC-41C8-841A-6D0909942024}"/>
              </a:ext>
            </a:extLst>
          </p:cNvPr>
          <p:cNvSpPr/>
          <p:nvPr/>
        </p:nvSpPr>
        <p:spPr>
          <a:xfrm>
            <a:off x="4558582" y="328368"/>
            <a:ext cx="2803556" cy="2518014"/>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中核</a:t>
            </a:r>
          </a:p>
          <a:p>
            <a:pPr algn="ct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となる</a:t>
            </a:r>
          </a:p>
          <a:p>
            <a:pPr algn="ct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価値観</a:t>
            </a:r>
          </a:p>
        </p:txBody>
      </p:sp>
      <p:sp>
        <p:nvSpPr>
          <p:cNvPr id="5" name="楕円 4">
            <a:extLst>
              <a:ext uri="{FF2B5EF4-FFF2-40B4-BE49-F238E27FC236}">
                <a16:creationId xmlns:a16="http://schemas.microsoft.com/office/drawing/2014/main" id="{96AED7B5-F93E-4D41-9039-50B9B430955F}"/>
              </a:ext>
            </a:extLst>
          </p:cNvPr>
          <p:cNvSpPr/>
          <p:nvPr/>
        </p:nvSpPr>
        <p:spPr>
          <a:xfrm>
            <a:off x="9294220" y="4134285"/>
            <a:ext cx="2604797" cy="244593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b="1" dirty="0">
                <a:latin typeface="HGP創英角ｺﾞｼｯｸUB" panose="020B0900000000000000" pitchFamily="50" charset="-128"/>
                <a:ea typeface="HGP創英角ｺﾞｼｯｸUB" panose="020B0900000000000000" pitchFamily="50" charset="-128"/>
              </a:rPr>
              <a:t>SRF</a:t>
            </a:r>
            <a:endParaRPr kumimoji="1" lang="ja-JP" altLang="en-US" sz="6600" b="1" dirty="0">
              <a:latin typeface="HGP創英角ｺﾞｼｯｸUB" panose="020B0900000000000000" pitchFamily="50" charset="-128"/>
              <a:ea typeface="HGP創英角ｺﾞｼｯｸUB" panose="020B0900000000000000" pitchFamily="50" charset="-128"/>
            </a:endParaRPr>
          </a:p>
        </p:txBody>
      </p:sp>
      <p:sp>
        <p:nvSpPr>
          <p:cNvPr id="6" name="楕円 5">
            <a:extLst>
              <a:ext uri="{FF2B5EF4-FFF2-40B4-BE49-F238E27FC236}">
                <a16:creationId xmlns:a16="http://schemas.microsoft.com/office/drawing/2014/main" id="{D03807BE-A096-434F-B3AD-248EAA5549E1}"/>
              </a:ext>
            </a:extLst>
          </p:cNvPr>
          <p:cNvSpPr/>
          <p:nvPr/>
        </p:nvSpPr>
        <p:spPr>
          <a:xfrm>
            <a:off x="6678176" y="2120287"/>
            <a:ext cx="2941220" cy="266801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P創英角ｺﾞｼｯｸUB" panose="020B0900000000000000" pitchFamily="50" charset="-128"/>
                <a:ea typeface="HGP創英角ｺﾞｼｯｸUB" panose="020B0900000000000000" pitchFamily="50" charset="-128"/>
              </a:rPr>
              <a:t>世界を</a:t>
            </a:r>
            <a:endParaRPr kumimoji="1" lang="en-US" altLang="ja-JP" sz="3600" dirty="0">
              <a:latin typeface="HGP創英角ｺﾞｼｯｸUB" panose="020B0900000000000000" pitchFamily="50" charset="-128"/>
              <a:ea typeface="HGP創英角ｺﾞｼｯｸUB" panose="020B0900000000000000" pitchFamily="50" charset="-128"/>
            </a:endParaRPr>
          </a:p>
          <a:p>
            <a:pPr algn="ctr"/>
            <a:r>
              <a:rPr kumimoji="1" lang="ja-JP" altLang="en-US" sz="3600" dirty="0">
                <a:latin typeface="HGP創英角ｺﾞｼｯｸUB" panose="020B0900000000000000" pitchFamily="50" charset="-128"/>
                <a:ea typeface="HGP創英角ｺﾞｼｯｸUB" panose="020B0900000000000000" pitchFamily="50" charset="-128"/>
              </a:rPr>
              <a:t>変える</a:t>
            </a:r>
          </a:p>
          <a:p>
            <a:pPr algn="ctr"/>
            <a:r>
              <a:rPr kumimoji="1" lang="ja-JP" altLang="en-US" sz="3600" dirty="0">
                <a:latin typeface="HGP創英角ｺﾞｼｯｸUB" panose="020B0900000000000000" pitchFamily="50" charset="-128"/>
                <a:ea typeface="HGP創英角ｺﾞｼｯｸUB" panose="020B0900000000000000" pitchFamily="50" charset="-128"/>
              </a:rPr>
              <a:t>行動人</a:t>
            </a:r>
          </a:p>
        </p:txBody>
      </p:sp>
      <p:sp>
        <p:nvSpPr>
          <p:cNvPr id="7" name="楕円 6">
            <a:extLst>
              <a:ext uri="{FF2B5EF4-FFF2-40B4-BE49-F238E27FC236}">
                <a16:creationId xmlns:a16="http://schemas.microsoft.com/office/drawing/2014/main" id="{09CEFF2E-47EA-4FEA-B03E-F452E61ADFEE}"/>
              </a:ext>
            </a:extLst>
          </p:cNvPr>
          <p:cNvSpPr/>
          <p:nvPr/>
        </p:nvSpPr>
        <p:spPr>
          <a:xfrm>
            <a:off x="9096309" y="378830"/>
            <a:ext cx="2941220" cy="24459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accent1"/>
                </a:solidFill>
                <a:latin typeface="HGP創英角ｺﾞｼｯｸUB" panose="020B0900000000000000" pitchFamily="50" charset="-128"/>
                <a:ea typeface="HGP創英角ｺﾞｼｯｸUB" panose="020B0900000000000000" pitchFamily="50" charset="-128"/>
              </a:rPr>
              <a:t>DEI</a:t>
            </a:r>
          </a:p>
          <a:p>
            <a:pPr algn="ctr"/>
            <a:r>
              <a:rPr kumimoji="1" lang="ja-JP" altLang="en-US" sz="4800" dirty="0">
                <a:solidFill>
                  <a:schemeClr val="accent1"/>
                </a:solidFill>
                <a:latin typeface="HGP創英角ｺﾞｼｯｸUB" panose="020B0900000000000000" pitchFamily="50" charset="-128"/>
                <a:ea typeface="HGP創英角ｺﾞｼｯｸUB" panose="020B0900000000000000" pitchFamily="50" charset="-128"/>
              </a:rPr>
              <a:t>声明</a:t>
            </a:r>
          </a:p>
        </p:txBody>
      </p:sp>
      <p:sp>
        <p:nvSpPr>
          <p:cNvPr id="8" name="楕円 7">
            <a:extLst>
              <a:ext uri="{FF2B5EF4-FFF2-40B4-BE49-F238E27FC236}">
                <a16:creationId xmlns:a16="http://schemas.microsoft.com/office/drawing/2014/main" id="{363DF9BE-8923-40A8-B0E5-0ED743E19C1F}"/>
              </a:ext>
            </a:extLst>
          </p:cNvPr>
          <p:cNvSpPr/>
          <p:nvPr/>
        </p:nvSpPr>
        <p:spPr>
          <a:xfrm>
            <a:off x="4136468" y="4031423"/>
            <a:ext cx="2914650" cy="249833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002060"/>
                </a:solidFill>
                <a:latin typeface="HGP創英角ｺﾞｼｯｸUB" panose="020B0900000000000000" pitchFamily="50" charset="-128"/>
                <a:ea typeface="HGP創英角ｺﾞｼｯｸUB" panose="020B0900000000000000" pitchFamily="50" charset="-128"/>
              </a:rPr>
              <a:t>ビジョン声明</a:t>
            </a:r>
          </a:p>
        </p:txBody>
      </p:sp>
      <p:sp>
        <p:nvSpPr>
          <p:cNvPr id="9" name="楕円 8">
            <a:extLst>
              <a:ext uri="{FF2B5EF4-FFF2-40B4-BE49-F238E27FC236}">
                <a16:creationId xmlns:a16="http://schemas.microsoft.com/office/drawing/2014/main" id="{D8901357-C7BA-4E0A-A770-49E53514A2F8}"/>
              </a:ext>
            </a:extLst>
          </p:cNvPr>
          <p:cNvSpPr/>
          <p:nvPr/>
        </p:nvSpPr>
        <p:spPr>
          <a:xfrm>
            <a:off x="2418133" y="2129886"/>
            <a:ext cx="2525872" cy="237911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latin typeface="HGP創英角ｺﾞｼｯｸUB" panose="020B0900000000000000" pitchFamily="50" charset="-128"/>
                <a:ea typeface="HGP創英角ｺﾞｼｯｸUB" panose="020B0900000000000000" pitchFamily="50" charset="-128"/>
              </a:rPr>
              <a:t>戦略計画</a:t>
            </a:r>
          </a:p>
        </p:txBody>
      </p:sp>
      <p:sp>
        <p:nvSpPr>
          <p:cNvPr id="10" name="楕円 9">
            <a:extLst>
              <a:ext uri="{FF2B5EF4-FFF2-40B4-BE49-F238E27FC236}">
                <a16:creationId xmlns:a16="http://schemas.microsoft.com/office/drawing/2014/main" id="{AD35FC6D-08E6-4BF6-BC77-7A81AEC1C1EA}"/>
              </a:ext>
            </a:extLst>
          </p:cNvPr>
          <p:cNvSpPr/>
          <p:nvPr/>
        </p:nvSpPr>
        <p:spPr>
          <a:xfrm>
            <a:off x="396126" y="4031423"/>
            <a:ext cx="2457648" cy="25180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b="1" dirty="0">
                <a:latin typeface="HGP創英角ｺﾞｼｯｸUB" panose="020B0900000000000000" pitchFamily="50" charset="-128"/>
                <a:ea typeface="HGP創英角ｺﾞｼｯｸUB" panose="020B0900000000000000" pitchFamily="50" charset="-128"/>
              </a:rPr>
              <a:t>CLP</a:t>
            </a:r>
            <a:endParaRPr kumimoji="1" lang="ja-JP" altLang="en-US" sz="6600" b="1" dirty="0">
              <a:latin typeface="HGP創英角ｺﾞｼｯｸUB" panose="020B0900000000000000" pitchFamily="50" charset="-128"/>
              <a:ea typeface="HGP創英角ｺﾞｼｯｸUB" panose="020B0900000000000000" pitchFamily="50" charset="-128"/>
            </a:endParaRPr>
          </a:p>
        </p:txBody>
      </p:sp>
      <p:sp>
        <p:nvSpPr>
          <p:cNvPr id="11" name="楕円 10">
            <a:extLst>
              <a:ext uri="{FF2B5EF4-FFF2-40B4-BE49-F238E27FC236}">
                <a16:creationId xmlns:a16="http://schemas.microsoft.com/office/drawing/2014/main" id="{9AF2E36E-8727-4329-A520-EDD431FC33E9}"/>
              </a:ext>
            </a:extLst>
          </p:cNvPr>
          <p:cNvSpPr/>
          <p:nvPr/>
        </p:nvSpPr>
        <p:spPr>
          <a:xfrm>
            <a:off x="266205" y="308563"/>
            <a:ext cx="2587569" cy="2628081"/>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600" b="1" dirty="0">
                <a:solidFill>
                  <a:schemeClr val="tx1"/>
                </a:solidFill>
                <a:latin typeface="HGP創英角ｺﾞｼｯｸUB" panose="020B0900000000000000" pitchFamily="50" charset="-128"/>
                <a:ea typeface="HGP創英角ｺﾞｼｯｸUB" panose="020B0900000000000000" pitchFamily="50" charset="-128"/>
              </a:rPr>
              <a:t>DLP</a:t>
            </a:r>
            <a:endParaRPr kumimoji="1" lang="ja-JP" altLang="en-US" sz="66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002161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xit" presetSubtype="0" fill="hold" grpId="1"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xit" presetSubtype="0" fill="hold" grpId="1"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par>
                          <p:cTn id="57" fill="hold">
                            <p:stCondLst>
                              <p:cond delay="4000"/>
                            </p:stCondLst>
                            <p:childTnLst>
                              <p:par>
                                <p:cTn id="58" presetID="10" presetClass="entr" presetSubtype="0" fill="hold" grpId="2"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2"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10" presetClass="entr" presetSubtype="0" fill="hold" grpId="2"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47DF412-0DF0-85BC-16F5-770C8DB64E89}"/>
              </a:ext>
            </a:extLst>
          </p:cNvPr>
          <p:cNvPicPr>
            <a:picLocks noChangeAspect="1"/>
          </p:cNvPicPr>
          <p:nvPr/>
        </p:nvPicPr>
        <p:blipFill>
          <a:blip r:embed="rId3"/>
          <a:stretch>
            <a:fillRect/>
          </a:stretch>
        </p:blipFill>
        <p:spPr>
          <a:xfrm>
            <a:off x="-16933" y="0"/>
            <a:ext cx="12168855" cy="6858000"/>
          </a:xfrm>
          <a:prstGeom prst="rect">
            <a:avLst/>
          </a:prstGeom>
        </p:spPr>
      </p:pic>
      <p:sp>
        <p:nvSpPr>
          <p:cNvPr id="310274" name="スライド番号プレースホルダ 4"/>
          <p:cNvSpPr>
            <a:spLocks noGrp="1"/>
          </p:cNvSpPr>
          <p:nvPr>
            <p:ph type="sldNum" sz="quarter" idx="12"/>
          </p:nvPr>
        </p:nvSpPr>
        <p:spPr>
          <a:xfrm>
            <a:off x="5836168" y="264125"/>
            <a:ext cx="5639551" cy="611720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ＭＳ Ｐゴシック" charset="-128"/>
                <a:ea typeface="ＭＳ Ｐゴシック" charset="-128"/>
              </a:defRPr>
            </a:lvl1pPr>
            <a:lvl2pPr marL="742950" indent="-285750" eaLnBrk="0" hangingPunct="0">
              <a:defRPr>
                <a:solidFill>
                  <a:schemeClr val="tx1"/>
                </a:solidFill>
                <a:latin typeface="ＭＳ Ｐゴシック" charset="-128"/>
                <a:ea typeface="ＭＳ Ｐゴシック" charset="-128"/>
              </a:defRPr>
            </a:lvl2pPr>
            <a:lvl3pPr marL="1143000" indent="-228600" eaLnBrk="0" hangingPunct="0">
              <a:defRPr>
                <a:solidFill>
                  <a:schemeClr val="tx1"/>
                </a:solidFill>
                <a:latin typeface="ＭＳ Ｐゴシック" charset="-128"/>
                <a:ea typeface="ＭＳ Ｐゴシック" charset="-128"/>
              </a:defRPr>
            </a:lvl3pPr>
            <a:lvl4pPr marL="1600200" indent="-228600" eaLnBrk="0" hangingPunct="0">
              <a:defRPr>
                <a:solidFill>
                  <a:schemeClr val="tx1"/>
                </a:solidFill>
                <a:latin typeface="ＭＳ Ｐゴシック" charset="-128"/>
                <a:ea typeface="ＭＳ Ｐゴシック" charset="-128"/>
              </a:defRPr>
            </a:lvl4pPr>
            <a:lvl5pPr marL="2057400" indent="-228600" eaLnBrk="0" hangingPunct="0">
              <a:defRPr>
                <a:solidFill>
                  <a:schemeClr val="tx1"/>
                </a:solidFill>
                <a:latin typeface="ＭＳ Ｐゴシック" charset="-128"/>
                <a:ea typeface="ＭＳ Ｐゴシック" charset="-128"/>
              </a:defRPr>
            </a:lvl5pPr>
            <a:lvl6pPr marL="2514600" indent="-228600" algn="ctr"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eaLnBrk="0" fontAlgn="base" hangingPunct="0">
              <a:spcBef>
                <a:spcPct val="30000"/>
              </a:spcBef>
              <a:spcAft>
                <a:spcPct val="0"/>
              </a:spcAft>
              <a:defRPr>
                <a:solidFill>
                  <a:schemeClr val="tx1"/>
                </a:solidFill>
                <a:latin typeface="ＭＳ Ｐゴシック" charset="-128"/>
                <a:ea typeface="ＭＳ Ｐゴシック" charset="-128"/>
              </a:defRPr>
            </a:lvl9pPr>
          </a:lstStyle>
          <a:p>
            <a:pPr algn="l" eaLnBrk="1" hangingPunct="1"/>
            <a:r>
              <a:rPr lang="ja-JP" altLang="en-US" sz="4000" b="1" dirty="0">
                <a:solidFill>
                  <a:srgbClr val="FFC000"/>
                </a:solidFill>
                <a:latin typeface="HG創英角ｺﾞｼｯｸUB" pitchFamily="49" charset="-128"/>
                <a:ea typeface="HG創英角ｺﾞｼｯｸUB" pitchFamily="49" charset="-128"/>
              </a:rPr>
              <a:t>　</a:t>
            </a:r>
            <a:endParaRPr lang="en-US" altLang="ja-JP" sz="4400" dirty="0">
              <a:solidFill>
                <a:schemeClr val="accent1">
                  <a:lumMod val="40000"/>
                  <a:lumOff val="60000"/>
                </a:schemeClr>
              </a:solidFill>
              <a:latin typeface="HGP創英角ﾎﾟｯﾌﾟ体" pitchFamily="50" charset="-128"/>
              <a:ea typeface="HGP創英角ﾎﾟｯﾌﾟ体" pitchFamily="50" charset="-128"/>
            </a:endParaRPr>
          </a:p>
        </p:txBody>
      </p:sp>
      <p:sp>
        <p:nvSpPr>
          <p:cNvPr id="310276" name="角丸四角形 1"/>
          <p:cNvSpPr>
            <a:spLocks noChangeArrowheads="1"/>
          </p:cNvSpPr>
          <p:nvPr/>
        </p:nvSpPr>
        <p:spPr bwMode="auto">
          <a:xfrm>
            <a:off x="7010400" y="1600200"/>
            <a:ext cx="3276600" cy="38862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tabLst>
                <a:tab pos="190500" algn="l"/>
              </a:tabLst>
            </a:pPr>
            <a:endParaRPr lang="ja-JP" altLang="en-US"/>
          </a:p>
        </p:txBody>
      </p:sp>
      <p:sp>
        <p:nvSpPr>
          <p:cNvPr id="310277" name="正方形/長方形 3"/>
          <p:cNvSpPr>
            <a:spLocks noChangeArrowheads="1"/>
          </p:cNvSpPr>
          <p:nvPr/>
        </p:nvSpPr>
        <p:spPr bwMode="auto">
          <a:xfrm>
            <a:off x="5867400" y="1447800"/>
            <a:ext cx="464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tabLst>
                <a:tab pos="190500" algn="l"/>
              </a:tabLst>
            </a:pPr>
            <a:endParaRPr lang="ja-JP" altLang="en-US"/>
          </a:p>
        </p:txBody>
      </p:sp>
      <p:sp>
        <p:nvSpPr>
          <p:cNvPr id="6" name="コンテンツ プレースホルダ 2"/>
          <p:cNvSpPr txBox="1">
            <a:spLocks/>
          </p:cNvSpPr>
          <p:nvPr/>
        </p:nvSpPr>
        <p:spPr>
          <a:xfrm>
            <a:off x="163830" y="1341526"/>
            <a:ext cx="8153234" cy="4757124"/>
          </a:xfrm>
          <a:prstGeom prst="rect">
            <a:avLst/>
          </a:prstGeom>
          <a:solidFill>
            <a:srgbClr val="00FF99"/>
          </a:solidFill>
          <a:ln w="6350" cap="flat" cmpd="sng" algn="ctr">
            <a:solidFill>
              <a:schemeClr val="accent3"/>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411480">
              <a:buFont typeface="Arial" panose="020B0604020202020204" pitchFamily="34" charset="0"/>
              <a:buNone/>
              <a:defRPr/>
            </a:pPr>
            <a:r>
              <a:rPr lang="ja-JP" altLang="en-US" sz="3200" dirty="0">
                <a:latin typeface="HGP創英角ｺﾞｼｯｸUB" panose="020B0900000000000000" pitchFamily="50" charset="-128"/>
                <a:ea typeface="HGP創英角ｺﾞｼｯｸUB" panose="020B0900000000000000" pitchFamily="50" charset="-128"/>
              </a:rPr>
              <a:t>　  </a:t>
            </a:r>
            <a:endParaRPr lang="en-US" altLang="ja-JP" sz="3200" dirty="0">
              <a:latin typeface="HGP創英角ｺﾞｼｯｸUB" panose="020B0900000000000000" pitchFamily="50" charset="-128"/>
              <a:ea typeface="HGP創英角ｺﾞｼｯｸUB" panose="020B0900000000000000" pitchFamily="50" charset="-128"/>
            </a:endParaRPr>
          </a:p>
          <a:p>
            <a:pPr marL="411480">
              <a:buFont typeface="Arial" panose="020B0604020202020204" pitchFamily="34" charset="0"/>
              <a:buNone/>
              <a:defRPr/>
            </a:pPr>
            <a:r>
              <a:rPr lang="en-US" altLang="ja-JP" sz="3200" b="1"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4000" b="1" dirty="0">
                <a:solidFill>
                  <a:srgbClr val="FF0000"/>
                </a:solidFill>
                <a:latin typeface="Meiryo UI" panose="020B0604030504040204" pitchFamily="50" charset="-128"/>
                <a:ea typeface="Meiryo UI" panose="020B0604030504040204" pitchFamily="50" charset="-128"/>
              </a:rPr>
              <a:t>この世の中は常に変遷する</a:t>
            </a:r>
          </a:p>
          <a:p>
            <a:pPr marL="411480">
              <a:buFont typeface="Arial" panose="020B0604020202020204" pitchFamily="34" charset="0"/>
              <a:buNone/>
              <a:defRPr/>
            </a:pPr>
            <a:r>
              <a:rPr lang="ja-JP" altLang="en-US" sz="4000" b="1" dirty="0">
                <a:solidFill>
                  <a:srgbClr val="002060"/>
                </a:solidFill>
                <a:latin typeface="Meiryo UI" panose="020B0604030504040204" pitchFamily="50" charset="-128"/>
                <a:ea typeface="Meiryo UI" panose="020B0604030504040204" pitchFamily="50" charset="-128"/>
              </a:rPr>
              <a:t>　 我々は変遷する世界と共に</a:t>
            </a:r>
          </a:p>
          <a:p>
            <a:pPr marL="411480">
              <a:buFont typeface="Arial" panose="020B0604020202020204" pitchFamily="34" charset="0"/>
              <a:buNone/>
              <a:defRPr/>
            </a:pPr>
            <a:r>
              <a:rPr lang="ja-JP" altLang="en-US" sz="4000" b="1" dirty="0">
                <a:solidFill>
                  <a:srgbClr val="002060"/>
                </a:solidFill>
                <a:latin typeface="Meiryo UI" panose="020B0604030504040204" pitchFamily="50" charset="-128"/>
                <a:ea typeface="Meiryo UI" panose="020B0604030504040204" pitchFamily="50" charset="-128"/>
              </a:rPr>
              <a:t>変遷する用意がなければならない　　</a:t>
            </a:r>
          </a:p>
          <a:p>
            <a:pPr marL="411480">
              <a:buFont typeface="Arial" panose="020B0604020202020204" pitchFamily="34" charset="0"/>
              <a:buNone/>
              <a:defRPr/>
            </a:pPr>
            <a:r>
              <a:rPr lang="ja-JP" altLang="en-US" sz="4000" b="1" dirty="0">
                <a:solidFill>
                  <a:srgbClr val="7030A0"/>
                </a:solidFill>
                <a:latin typeface="Meiryo UI" panose="020B0604030504040204" pitchFamily="50" charset="-128"/>
                <a:ea typeface="Meiryo UI" panose="020B0604030504040204" pitchFamily="50" charset="-128"/>
              </a:rPr>
              <a:t>  </a:t>
            </a:r>
            <a:endParaRPr lang="en-US" altLang="ja-JP" sz="4000" b="1" dirty="0">
              <a:solidFill>
                <a:srgbClr val="7030A0"/>
              </a:solidFill>
              <a:latin typeface="Meiryo UI" panose="020B0604030504040204" pitchFamily="50" charset="-128"/>
              <a:ea typeface="Meiryo UI" panose="020B0604030504040204" pitchFamily="50" charset="-128"/>
            </a:endParaRPr>
          </a:p>
          <a:p>
            <a:pPr marL="411480">
              <a:buFont typeface="Arial" panose="020B0604020202020204" pitchFamily="34" charset="0"/>
              <a:buNone/>
              <a:defRPr/>
            </a:pPr>
            <a:r>
              <a:rPr lang="en-US" altLang="ja-JP" sz="4000" b="1" dirty="0">
                <a:solidFill>
                  <a:srgbClr val="7030A0"/>
                </a:solidFill>
                <a:latin typeface="Meiryo UI" panose="020B0604030504040204" pitchFamily="50" charset="-128"/>
                <a:ea typeface="Meiryo UI" panose="020B0604030504040204" pitchFamily="50" charset="-128"/>
              </a:rPr>
              <a:t> </a:t>
            </a:r>
            <a:r>
              <a:rPr lang="ja-JP" altLang="en-US" sz="4000" b="1" dirty="0">
                <a:solidFill>
                  <a:srgbClr val="7030A0"/>
                </a:solidFill>
                <a:latin typeface="Meiryo UI" panose="020B0604030504040204" pitchFamily="50" charset="-128"/>
                <a:ea typeface="Meiryo UI" panose="020B0604030504040204" pitchFamily="50" charset="-128"/>
              </a:rPr>
              <a:t> ロータリーの物語は幾度も、幾度も書き替えなければならないであろう</a:t>
            </a:r>
          </a:p>
          <a:p>
            <a:pPr marL="411480">
              <a:buFont typeface="Arial" panose="020B0604020202020204" pitchFamily="34" charset="0"/>
              <a:buNone/>
              <a:defRPr/>
            </a:pPr>
            <a:r>
              <a:rPr lang="en-US" altLang="ja-JP" sz="1200" b="1" dirty="0">
                <a:solidFill>
                  <a:srgbClr val="00B0F0"/>
                </a:solidFill>
                <a:latin typeface="Meiryo UI" panose="020B0604030504040204" pitchFamily="50" charset="-128"/>
                <a:ea typeface="Meiryo UI" panose="020B0604030504040204" pitchFamily="50" charset="-128"/>
              </a:rPr>
              <a:t> </a:t>
            </a:r>
            <a:r>
              <a:rPr lang="ja-JP" altLang="en-US" sz="1200" b="1" dirty="0">
                <a:solidFill>
                  <a:srgbClr val="00B0F0"/>
                </a:solidFill>
                <a:latin typeface="Meiryo UI" panose="020B0604030504040204" pitchFamily="50" charset="-128"/>
                <a:ea typeface="Meiryo UI" panose="020B0604030504040204" pitchFamily="50" charset="-128"/>
              </a:rPr>
              <a:t>・</a:t>
            </a:r>
            <a:endParaRPr lang="en-US" altLang="ja-JP" sz="1200" b="1" dirty="0">
              <a:solidFill>
                <a:srgbClr val="00B0F0"/>
              </a:solidFill>
              <a:latin typeface="Meiryo UI" panose="020B0604030504040204" pitchFamily="50" charset="-128"/>
              <a:ea typeface="Meiryo UI" panose="020B0604030504040204" pitchFamily="50" charset="-128"/>
            </a:endParaRPr>
          </a:p>
          <a:p>
            <a:pPr marL="411480" algn="r">
              <a:buFont typeface="Arial" panose="020B0604020202020204" pitchFamily="34" charset="0"/>
              <a:buNone/>
              <a:defRPr/>
            </a:pPr>
            <a:r>
              <a:rPr lang="en-US" altLang="ja-JP" sz="4400" b="1" dirty="0">
                <a:solidFill>
                  <a:srgbClr val="FF0000"/>
                </a:solidFill>
                <a:latin typeface="Meiryo UI" panose="020B0604030504040204" pitchFamily="50" charset="-128"/>
                <a:ea typeface="Meiryo UI" panose="020B0604030504040204" pitchFamily="50" charset="-128"/>
              </a:rPr>
              <a:t>(</a:t>
            </a:r>
            <a:r>
              <a:rPr lang="ja-JP" altLang="en-US" sz="3200" b="1" dirty="0">
                <a:solidFill>
                  <a:srgbClr val="FF0000"/>
                </a:solidFill>
                <a:latin typeface="Meiryo UI" panose="020B0604030504040204" pitchFamily="50" charset="-128"/>
                <a:ea typeface="Meiryo UI" panose="020B0604030504040204" pitchFamily="50" charset="-128"/>
              </a:rPr>
              <a:t>ポール・ハリスの言葉</a:t>
            </a:r>
            <a:r>
              <a:rPr lang="en-US" altLang="ja-JP" sz="3200" b="1" dirty="0">
                <a:solidFill>
                  <a:srgbClr val="FF0000"/>
                </a:solidFill>
                <a:latin typeface="Meiryo UI" panose="020B0604030504040204" pitchFamily="50" charset="-128"/>
                <a:ea typeface="Meiryo UI" panose="020B0604030504040204" pitchFamily="50" charset="-128"/>
              </a:rPr>
              <a:t>)</a:t>
            </a:r>
          </a:p>
          <a:p>
            <a:pPr marL="411480">
              <a:buFont typeface="Arial" panose="020B0604020202020204" pitchFamily="34" charset="0"/>
              <a:buNone/>
              <a:defRPr/>
            </a:pPr>
            <a:r>
              <a:rPr lang="en-US" altLang="ja-JP" sz="4800" b="1" dirty="0">
                <a:solidFill>
                  <a:srgbClr val="FFFF00"/>
                </a:solidFill>
                <a:latin typeface="Meiryo UI" panose="020B0604030504040204" pitchFamily="50" charset="-128"/>
                <a:ea typeface="Meiryo UI" panose="020B0604030504040204" pitchFamily="50" charset="-128"/>
              </a:rPr>
              <a:t>  </a:t>
            </a:r>
            <a:r>
              <a:rPr lang="ja-JP" altLang="en-US" sz="4800" b="1" dirty="0">
                <a:solidFill>
                  <a:srgbClr val="FFFF00"/>
                </a:solidFill>
                <a:latin typeface="Meiryo UI" panose="020B0604030504040204" pitchFamily="50" charset="-128"/>
                <a:ea typeface="Meiryo UI" panose="020B0604030504040204" pitchFamily="50" charset="-128"/>
              </a:rPr>
              <a:t>　　　　　　</a:t>
            </a:r>
            <a:endParaRPr lang="ja-JP" altLang="en-US" sz="4800" b="1" dirty="0">
              <a:latin typeface="Meiryo UI" panose="020B0604030504040204" pitchFamily="50" charset="-128"/>
              <a:ea typeface="Meiryo UI" panose="020B0604030504040204" pitchFamily="50" charset="-128"/>
            </a:endParaRPr>
          </a:p>
        </p:txBody>
      </p:sp>
      <p:pic>
        <p:nvPicPr>
          <p:cNvPr id="310275" name="Picture 6" descr="paul_harris7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31649" y="370398"/>
            <a:ext cx="4396740" cy="61172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4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1756ED8-9331-D416-4B15-DD3512E42716}"/>
              </a:ext>
            </a:extLst>
          </p:cNvPr>
          <p:cNvPicPr>
            <a:picLocks noChangeAspect="1"/>
          </p:cNvPicPr>
          <p:nvPr/>
        </p:nvPicPr>
        <p:blipFill>
          <a:blip r:embed="rId3"/>
          <a:stretch>
            <a:fillRect/>
          </a:stretch>
        </p:blipFill>
        <p:spPr>
          <a:xfrm>
            <a:off x="-16933" y="0"/>
            <a:ext cx="12168855" cy="6858000"/>
          </a:xfrm>
          <a:prstGeom prst="rect">
            <a:avLst/>
          </a:prstGeom>
        </p:spPr>
      </p:pic>
      <p:pic>
        <p:nvPicPr>
          <p:cNvPr id="6" name="図 5" descr="男, 記号, スポーツゲーム が含まれている画像&#10;&#10;自動的に生成された説明">
            <a:extLst>
              <a:ext uri="{FF2B5EF4-FFF2-40B4-BE49-F238E27FC236}">
                <a16:creationId xmlns:a16="http://schemas.microsoft.com/office/drawing/2014/main" id="{26EDDD76-E3F5-41A2-9576-9C6210F62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146" y="2964466"/>
            <a:ext cx="11655708" cy="3276461"/>
          </a:xfrm>
          <a:prstGeom prst="rect">
            <a:avLst/>
          </a:prstGeom>
          <a:ln w="228600" cap="sq" cmpd="thickThin">
            <a:solidFill>
              <a:srgbClr val="000000"/>
            </a:solidFill>
            <a:prstDash val="solid"/>
            <a:miter lim="800000"/>
          </a:ln>
          <a:effectLst>
            <a:innerShdw blurRad="76200">
              <a:srgbClr val="000000"/>
            </a:innerShdw>
          </a:effectLst>
        </p:spPr>
      </p:pic>
      <p:sp>
        <p:nvSpPr>
          <p:cNvPr id="5" name="正方形/長方形 4">
            <a:extLst>
              <a:ext uri="{FF2B5EF4-FFF2-40B4-BE49-F238E27FC236}">
                <a16:creationId xmlns:a16="http://schemas.microsoft.com/office/drawing/2014/main" id="{6E23CB96-CE2B-4C5D-92DC-578E93923045}"/>
              </a:ext>
            </a:extLst>
          </p:cNvPr>
          <p:cNvSpPr/>
          <p:nvPr/>
        </p:nvSpPr>
        <p:spPr>
          <a:xfrm>
            <a:off x="1416284" y="5862588"/>
            <a:ext cx="10575234" cy="75667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rgbClr val="FFFF00"/>
                </a:solidFill>
                <a:latin typeface="HGP創英角ｺﾞｼｯｸUB" panose="020B0900000000000000" pitchFamily="50" charset="-128"/>
                <a:ea typeface="HGP創英角ｺﾞｼｯｸUB" panose="020B0900000000000000" pitchFamily="50" charset="-128"/>
              </a:rPr>
              <a:t>ホルガー・クナーク</a:t>
            </a:r>
            <a:r>
              <a:rPr kumimoji="1" lang="en-US" altLang="ja-JP" sz="4800" dirty="0">
                <a:solidFill>
                  <a:srgbClr val="FFFF00"/>
                </a:solidFill>
                <a:latin typeface="HGP創英角ｺﾞｼｯｸUB" panose="020B0900000000000000" pitchFamily="50" charset="-128"/>
                <a:ea typeface="HGP創英角ｺﾞｼｯｸUB" panose="020B0900000000000000" pitchFamily="50" charset="-128"/>
              </a:rPr>
              <a:t>RI</a:t>
            </a:r>
            <a:r>
              <a:rPr kumimoji="1" lang="ja-JP" altLang="en-US" sz="4800" dirty="0">
                <a:solidFill>
                  <a:srgbClr val="FFFF00"/>
                </a:solidFill>
                <a:latin typeface="HGP創英角ｺﾞｼｯｸUB" panose="020B0900000000000000" pitchFamily="50" charset="-128"/>
                <a:ea typeface="HGP創英角ｺﾞｼｯｸUB" panose="020B0900000000000000" pitchFamily="50" charset="-128"/>
              </a:rPr>
              <a:t>会長</a:t>
            </a:r>
            <a:r>
              <a:rPr kumimoji="1" lang="en-US" altLang="ja-JP" sz="3600" dirty="0">
                <a:solidFill>
                  <a:srgbClr val="FFFF00"/>
                </a:solidFill>
                <a:latin typeface="HGP創英角ｺﾞｼｯｸUB" panose="020B0900000000000000" pitchFamily="50" charset="-128"/>
                <a:ea typeface="HGP創英角ｺﾞｼｯｸUB" panose="020B0900000000000000" pitchFamily="50" charset="-128"/>
              </a:rPr>
              <a:t>:2020</a:t>
            </a:r>
            <a:r>
              <a:rPr kumimoji="1" lang="ja-JP" altLang="en-US" sz="3600" dirty="0">
                <a:solidFill>
                  <a:srgbClr val="FFFF00"/>
                </a:solidFill>
                <a:latin typeface="HGP創英角ｺﾞｼｯｸUB" panose="020B0900000000000000" pitchFamily="50" charset="-128"/>
                <a:ea typeface="HGP創英角ｺﾞｼｯｸUB" panose="020B0900000000000000" pitchFamily="50" charset="-128"/>
              </a:rPr>
              <a:t>年国際協議会</a:t>
            </a:r>
          </a:p>
        </p:txBody>
      </p:sp>
      <p:pic>
        <p:nvPicPr>
          <p:cNvPr id="2" name="Picture 3">
            <a:extLst>
              <a:ext uri="{FF2B5EF4-FFF2-40B4-BE49-F238E27FC236}">
                <a16:creationId xmlns:a16="http://schemas.microsoft.com/office/drawing/2014/main" id="{0E4EF0FB-6095-B5EE-F704-B3FC8F047AC0}"/>
              </a:ext>
            </a:extLst>
          </p:cNvPr>
          <p:cNvPicPr>
            <a:picLocks noChangeAspect="1"/>
          </p:cNvPicPr>
          <p:nvPr/>
        </p:nvPicPr>
        <p:blipFill>
          <a:blip r:embed="rId5"/>
          <a:stretch>
            <a:fillRect/>
          </a:stretch>
        </p:blipFill>
        <p:spPr>
          <a:xfrm>
            <a:off x="40842" y="251047"/>
            <a:ext cx="11585206" cy="3047544"/>
          </a:xfrm>
          <a:prstGeom prst="rect">
            <a:avLst/>
          </a:prstGeom>
        </p:spPr>
      </p:pic>
      <p:sp>
        <p:nvSpPr>
          <p:cNvPr id="4" name="正方形/長方形 3">
            <a:extLst>
              <a:ext uri="{FF2B5EF4-FFF2-40B4-BE49-F238E27FC236}">
                <a16:creationId xmlns:a16="http://schemas.microsoft.com/office/drawing/2014/main" id="{E3EB5DFE-EA13-4EF0-987A-1D97E84ED6FC}"/>
              </a:ext>
            </a:extLst>
          </p:cNvPr>
          <p:cNvSpPr/>
          <p:nvPr/>
        </p:nvSpPr>
        <p:spPr>
          <a:xfrm>
            <a:off x="565952" y="429899"/>
            <a:ext cx="11721298" cy="2308324"/>
          </a:xfrm>
          <a:prstGeom prst="rect">
            <a:avLst/>
          </a:prstGeom>
        </p:spPr>
        <p:txBody>
          <a:bodyPr wrap="square">
            <a:spAutoFit/>
          </a:bodyPr>
          <a:lstStyle/>
          <a:p>
            <a:r>
              <a:rPr kumimoji="1" lang="ja-JP" altLang="en-US" sz="4800" b="1" dirty="0">
                <a:solidFill>
                  <a:srgbClr val="C00000"/>
                </a:solidFill>
                <a:latin typeface="Meiryo UI" panose="020B0604030504040204" pitchFamily="50" charset="-128"/>
                <a:ea typeface="Meiryo UI" panose="020B0604030504040204" pitchFamily="50" charset="-128"/>
              </a:rPr>
              <a:t>   </a:t>
            </a:r>
            <a:r>
              <a:rPr kumimoji="1" lang="ja-JP" altLang="en-US" sz="4800" b="1" u="sng" dirty="0">
                <a:solidFill>
                  <a:srgbClr val="C00000"/>
                </a:solidFill>
                <a:latin typeface="Meiryo UI" panose="020B0604030504040204" pitchFamily="50" charset="-128"/>
                <a:ea typeface="Meiryo UI" panose="020B0604030504040204" pitchFamily="50" charset="-128"/>
              </a:rPr>
              <a:t>ロータリーは変わらなければなりません</a:t>
            </a:r>
          </a:p>
          <a:p>
            <a:r>
              <a:rPr kumimoji="1" lang="ja-JP" altLang="en-US" sz="4800" b="1" dirty="0">
                <a:solidFill>
                  <a:srgbClr val="FFFF00"/>
                </a:solidFill>
                <a:latin typeface="Meiryo UI" panose="020B0604030504040204" pitchFamily="50" charset="-128"/>
                <a:ea typeface="Meiryo UI" panose="020B0604030504040204" pitchFamily="50" charset="-128"/>
              </a:rPr>
              <a:t>   </a:t>
            </a:r>
            <a:r>
              <a:rPr kumimoji="1" lang="ja-JP" altLang="en-US" sz="4800" b="1" dirty="0">
                <a:solidFill>
                  <a:srgbClr val="002060"/>
                </a:solidFill>
                <a:latin typeface="Meiryo UI" panose="020B0604030504040204" pitchFamily="50" charset="-128"/>
                <a:ea typeface="Meiryo UI" panose="020B0604030504040204" pitchFamily="50" charset="-128"/>
              </a:rPr>
              <a:t>古き良きロータリーでなくなったと言う仲間</a:t>
            </a:r>
            <a:endParaRPr kumimoji="1" lang="en-US" altLang="ja-JP" sz="4800" b="1" dirty="0">
              <a:solidFill>
                <a:srgbClr val="002060"/>
              </a:solidFill>
              <a:latin typeface="Meiryo UI" panose="020B0604030504040204" pitchFamily="50" charset="-128"/>
              <a:ea typeface="Meiryo UI" panose="020B0604030504040204" pitchFamily="50" charset="-128"/>
            </a:endParaRPr>
          </a:p>
          <a:p>
            <a:r>
              <a:rPr kumimoji="1" lang="ja-JP" altLang="en-US" sz="4800" b="1" dirty="0">
                <a:solidFill>
                  <a:srgbClr val="002060"/>
                </a:solidFill>
                <a:latin typeface="Meiryo UI" panose="020B0604030504040204" pitchFamily="50" charset="-128"/>
                <a:ea typeface="Meiryo UI" panose="020B0604030504040204" pitchFamily="50" charset="-128"/>
              </a:rPr>
              <a:t>がいたとしても、変わらなければならない</a:t>
            </a:r>
          </a:p>
        </p:txBody>
      </p:sp>
    </p:spTree>
    <p:extLst>
      <p:ext uri="{BB962C8B-B14F-4D97-AF65-F5344CB8AC3E}">
        <p14:creationId xmlns:p14="http://schemas.microsoft.com/office/powerpoint/2010/main" val="410358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381750" y="949325"/>
            <a:ext cx="1339850" cy="1047750"/>
          </a:xfrm>
          <a:prstGeom prst="actionButtonEn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94100" y="2578100"/>
            <a:ext cx="7562850" cy="235585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b="1" dirty="0">
                <a:solidFill>
                  <a:srgbClr val="002060"/>
                </a:solidFill>
                <a:latin typeface="Meiryo UI" panose="020B0604030504040204" pitchFamily="50" charset="-128"/>
                <a:ea typeface="Meiryo UI" panose="020B0604030504040204" pitchFamily="50" charset="-128"/>
              </a:rPr>
              <a:t>柔 軟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chemeClr val="tx1"/>
                </a:solidFill>
                <a:latin typeface="Meiryo UI" panose="020B0604030504040204" pitchFamily="50" charset="-128"/>
                <a:ea typeface="Meiryo UI" panose="020B0604030504040204" pitchFamily="50" charset="-128"/>
              </a:rPr>
              <a:t>第</a:t>
            </a:r>
            <a:r>
              <a:rPr kumimoji="1" lang="en-US" altLang="ja-JP" sz="5400" b="1" dirty="0">
                <a:solidFill>
                  <a:schemeClr val="tx1"/>
                </a:solidFill>
                <a:latin typeface="Meiryo UI" panose="020B0604030504040204" pitchFamily="50" charset="-128"/>
                <a:ea typeface="Meiryo UI" panose="020B0604030504040204" pitchFamily="50" charset="-128"/>
              </a:rPr>
              <a:t>2</a:t>
            </a:r>
            <a:r>
              <a:rPr kumimoji="1" lang="ja-JP" altLang="en-US" sz="5400" b="1" dirty="0">
                <a:solidFill>
                  <a:schemeClr val="tx1"/>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16748245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F08404B-D18B-C91D-8E6B-ABB9C428BE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50" y="-50800"/>
            <a:ext cx="12191980" cy="6857990"/>
          </a:xfrm>
          <a:prstGeom prst="rect">
            <a:avLst/>
          </a:prstGeom>
        </p:spPr>
      </p:pic>
      <p:pic>
        <p:nvPicPr>
          <p:cNvPr id="5" name="図 4">
            <a:extLst>
              <a:ext uri="{FF2B5EF4-FFF2-40B4-BE49-F238E27FC236}">
                <a16:creationId xmlns:a16="http://schemas.microsoft.com/office/drawing/2014/main" id="{70FD0896-0C7D-4A93-BCA8-3339FDCCD4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860" y="140066"/>
            <a:ext cx="4159560" cy="2773040"/>
          </a:xfrm>
          <a:prstGeom prst="rect">
            <a:avLst/>
          </a:prstGeom>
        </p:spPr>
      </p:pic>
      <p:pic>
        <p:nvPicPr>
          <p:cNvPr id="10" name="図 9">
            <a:extLst>
              <a:ext uri="{FF2B5EF4-FFF2-40B4-BE49-F238E27FC236}">
                <a16:creationId xmlns:a16="http://schemas.microsoft.com/office/drawing/2014/main" id="{A539A9D6-4431-444E-BFFE-6E6BE569C4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7879" y="140066"/>
            <a:ext cx="4159559" cy="2773040"/>
          </a:xfrm>
          <a:prstGeom prst="rect">
            <a:avLst/>
          </a:prstGeom>
        </p:spPr>
      </p:pic>
      <p:pic>
        <p:nvPicPr>
          <p:cNvPr id="16" name="図 15">
            <a:extLst>
              <a:ext uri="{FF2B5EF4-FFF2-40B4-BE49-F238E27FC236}">
                <a16:creationId xmlns:a16="http://schemas.microsoft.com/office/drawing/2014/main" id="{A3ECB533-F900-4673-A89E-BB3A2D7DA8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859" y="1880905"/>
            <a:ext cx="5417455" cy="3656084"/>
          </a:xfrm>
          <a:prstGeom prst="rect">
            <a:avLst/>
          </a:prstGeom>
        </p:spPr>
      </p:pic>
      <p:pic>
        <p:nvPicPr>
          <p:cNvPr id="8" name="図 7">
            <a:extLst>
              <a:ext uri="{FF2B5EF4-FFF2-40B4-BE49-F238E27FC236}">
                <a16:creationId xmlns:a16="http://schemas.microsoft.com/office/drawing/2014/main" id="{10E3DBAE-7FB0-46B5-881B-A8234AECB9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1460" y="4178738"/>
            <a:ext cx="4023544" cy="2360205"/>
          </a:xfrm>
          <a:prstGeom prst="rect">
            <a:avLst/>
          </a:prstGeom>
        </p:spPr>
      </p:pic>
      <p:pic>
        <p:nvPicPr>
          <p:cNvPr id="4" name="図 3">
            <a:extLst>
              <a:ext uri="{FF2B5EF4-FFF2-40B4-BE49-F238E27FC236}">
                <a16:creationId xmlns:a16="http://schemas.microsoft.com/office/drawing/2014/main" id="{84BD861A-9B12-4D01-A6C1-29C05C2D0B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716" y="3928469"/>
            <a:ext cx="4032444" cy="2610474"/>
          </a:xfrm>
          <a:prstGeom prst="rect">
            <a:avLst/>
          </a:prstGeom>
        </p:spPr>
      </p:pic>
      <p:pic>
        <p:nvPicPr>
          <p:cNvPr id="2" name="図 1">
            <a:extLst>
              <a:ext uri="{FF2B5EF4-FFF2-40B4-BE49-F238E27FC236}">
                <a16:creationId xmlns:a16="http://schemas.microsoft.com/office/drawing/2014/main" id="{00AF9526-CEC9-4040-933F-E56AA95735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94236" y="140066"/>
            <a:ext cx="3790768" cy="2629241"/>
          </a:xfrm>
          <a:prstGeom prst="rect">
            <a:avLst/>
          </a:prstGeom>
        </p:spPr>
      </p:pic>
      <p:pic>
        <p:nvPicPr>
          <p:cNvPr id="14" name="図 13">
            <a:extLst>
              <a:ext uri="{FF2B5EF4-FFF2-40B4-BE49-F238E27FC236}">
                <a16:creationId xmlns:a16="http://schemas.microsoft.com/office/drawing/2014/main" id="{75AD6ACB-683C-4D86-B075-33CEDD589CC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30939" y="1699146"/>
            <a:ext cx="5554065" cy="2773041"/>
          </a:xfrm>
          <a:prstGeom prst="rect">
            <a:avLst/>
          </a:prstGeom>
        </p:spPr>
      </p:pic>
      <p:pic>
        <p:nvPicPr>
          <p:cNvPr id="12" name="図 11">
            <a:extLst>
              <a:ext uri="{FF2B5EF4-FFF2-40B4-BE49-F238E27FC236}">
                <a16:creationId xmlns:a16="http://schemas.microsoft.com/office/drawing/2014/main" id="{CE8F5F9D-9EA9-4C11-82D2-0F15408312A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0577" y="4127543"/>
            <a:ext cx="3940570" cy="2411400"/>
          </a:xfrm>
          <a:prstGeom prst="rect">
            <a:avLst/>
          </a:prstGeom>
        </p:spPr>
      </p:pic>
      <p:sp>
        <p:nvSpPr>
          <p:cNvPr id="6" name="四角形: 角を丸くする 5">
            <a:extLst>
              <a:ext uri="{FF2B5EF4-FFF2-40B4-BE49-F238E27FC236}">
                <a16:creationId xmlns:a16="http://schemas.microsoft.com/office/drawing/2014/main" id="{DDCB6E3C-31CF-468F-953C-687ECC383442}"/>
              </a:ext>
            </a:extLst>
          </p:cNvPr>
          <p:cNvSpPr/>
          <p:nvPr/>
        </p:nvSpPr>
        <p:spPr>
          <a:xfrm>
            <a:off x="669600" y="1699147"/>
            <a:ext cx="10821600" cy="28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accent5"/>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rPr>
              <a:t>国際ロータリーの</a:t>
            </a:r>
            <a:r>
              <a:rPr kumimoji="1" lang="ja-JP" altLang="en-US" sz="7200" b="1" dirty="0">
                <a:solidFill>
                  <a:srgbClr val="FF33CC"/>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rPr>
              <a:t>立法機関</a:t>
            </a:r>
          </a:p>
          <a:p>
            <a:pPr algn="ctr"/>
            <a:endParaRPr kumimoji="1" lang="en-US" altLang="ja-JP" sz="7200" b="1" dirty="0">
              <a:solidFill>
                <a:srgbClr val="FF33CC"/>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endParaRPr>
          </a:p>
          <a:p>
            <a:pPr algn="ctr"/>
            <a:r>
              <a:rPr kumimoji="1" lang="ja-JP" altLang="en-US" sz="8000" b="1" dirty="0">
                <a:solidFill>
                  <a:srgbClr val="FFFF00"/>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rPr>
              <a:t>規　定　審　議　会</a:t>
            </a:r>
          </a:p>
        </p:txBody>
      </p:sp>
    </p:spTree>
    <p:extLst>
      <p:ext uri="{BB962C8B-B14F-4D97-AF65-F5344CB8AC3E}">
        <p14:creationId xmlns:p14="http://schemas.microsoft.com/office/powerpoint/2010/main" val="786986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正方形/長方形 53">
            <a:extLst>
              <a:ext uri="{FF2B5EF4-FFF2-40B4-BE49-F238E27FC236}">
                <a16:creationId xmlns:a16="http://schemas.microsoft.com/office/drawing/2014/main" id="{81D2D34D-A488-712D-4E7C-6C84276315C1}"/>
              </a:ext>
            </a:extLst>
          </p:cNvPr>
          <p:cNvSpPr/>
          <p:nvPr/>
        </p:nvSpPr>
        <p:spPr>
          <a:xfrm>
            <a:off x="0" y="-47977"/>
            <a:ext cx="12192000" cy="6912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itle 1">
            <a:extLst>
              <a:ext uri="{FF2B5EF4-FFF2-40B4-BE49-F238E27FC236}">
                <a16:creationId xmlns:a16="http://schemas.microsoft.com/office/drawing/2014/main" id="{C6011A66-42C9-4730-ABBF-1D40A1976F60}"/>
              </a:ext>
            </a:extLst>
          </p:cNvPr>
          <p:cNvSpPr txBox="1">
            <a:spLocks/>
          </p:cNvSpPr>
          <p:nvPr/>
        </p:nvSpPr>
        <p:spPr bwMode="auto">
          <a:xfrm>
            <a:off x="432472" y="181769"/>
            <a:ext cx="7961130" cy="8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rgbClr val="002060"/>
                </a:solidFill>
                <a:latin typeface="Meiryo UI" panose="020B0604030504040204" pitchFamily="50" charset="-128"/>
                <a:ea typeface="Meiryo UI" panose="020B0604030504040204" pitchFamily="50" charset="-128"/>
              </a:rPr>
              <a:t>国際ロータリーの変化（規定審議会）</a:t>
            </a:r>
            <a:endParaRPr lang="en-US" sz="3600" b="1" dirty="0">
              <a:solidFill>
                <a:srgbClr val="002060"/>
              </a:solidFill>
              <a:latin typeface="Meiryo UI" panose="020B0604030504040204" pitchFamily="50" charset="-128"/>
              <a:ea typeface="Meiryo UI" panose="020B0604030504040204" pitchFamily="50" charset="-128"/>
            </a:endParaRPr>
          </a:p>
        </p:txBody>
      </p:sp>
      <p:grpSp>
        <p:nvGrpSpPr>
          <p:cNvPr id="59" name="グループ化 58">
            <a:extLst>
              <a:ext uri="{FF2B5EF4-FFF2-40B4-BE49-F238E27FC236}">
                <a16:creationId xmlns:a16="http://schemas.microsoft.com/office/drawing/2014/main" id="{49E4EEF9-4FFF-434C-80E9-E48DE10983B0}"/>
              </a:ext>
            </a:extLst>
          </p:cNvPr>
          <p:cNvGrpSpPr/>
          <p:nvPr/>
        </p:nvGrpSpPr>
        <p:grpSpPr>
          <a:xfrm>
            <a:off x="-122813" y="1219558"/>
            <a:ext cx="12353358" cy="5583833"/>
            <a:chOff x="-95553" y="1440150"/>
            <a:chExt cx="12240864" cy="4875804"/>
          </a:xfrm>
        </p:grpSpPr>
        <p:grpSp>
          <p:nvGrpSpPr>
            <p:cNvPr id="57" name="グループ化 56">
              <a:extLst>
                <a:ext uri="{FF2B5EF4-FFF2-40B4-BE49-F238E27FC236}">
                  <a16:creationId xmlns:a16="http://schemas.microsoft.com/office/drawing/2014/main" id="{FE5CED19-C4D3-486F-B1B2-4B9834C44DCF}"/>
                </a:ext>
              </a:extLst>
            </p:cNvPr>
            <p:cNvGrpSpPr/>
            <p:nvPr/>
          </p:nvGrpSpPr>
          <p:grpSpPr>
            <a:xfrm>
              <a:off x="-95553" y="1440150"/>
              <a:ext cx="12240864" cy="4875804"/>
              <a:chOff x="-95553" y="1440150"/>
              <a:chExt cx="12240864" cy="4875804"/>
            </a:xfrm>
          </p:grpSpPr>
          <p:sp>
            <p:nvSpPr>
              <p:cNvPr id="3" name="矢印: ストライプ 2">
                <a:extLst>
                  <a:ext uri="{FF2B5EF4-FFF2-40B4-BE49-F238E27FC236}">
                    <a16:creationId xmlns:a16="http://schemas.microsoft.com/office/drawing/2014/main" id="{BC6A0C79-F71D-4D34-B75C-28113637E38F}"/>
                  </a:ext>
                </a:extLst>
              </p:cNvPr>
              <p:cNvSpPr/>
              <p:nvPr/>
            </p:nvSpPr>
            <p:spPr>
              <a:xfrm>
                <a:off x="284480" y="5613083"/>
                <a:ext cx="11480800" cy="335280"/>
              </a:xfrm>
              <a:prstGeom prst="stripedRightArrow">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9B9D198-D107-4F14-8283-FCA94A8BCBFD}"/>
                  </a:ext>
                </a:extLst>
              </p:cNvPr>
              <p:cNvSpPr txBox="1"/>
              <p:nvPr/>
            </p:nvSpPr>
            <p:spPr>
              <a:xfrm rot="2687827">
                <a:off x="489562" y="6016619"/>
                <a:ext cx="642933" cy="197003"/>
              </a:xfrm>
              <a:prstGeom prst="rect">
                <a:avLst/>
              </a:prstGeom>
              <a:noFill/>
            </p:spPr>
            <p:txBody>
              <a:bodyPr wrap="square" rtlCol="0">
                <a:spAutoFit/>
              </a:bodyPr>
              <a:lstStyle/>
              <a:p>
                <a:r>
                  <a:rPr kumimoji="1" lang="en-US" altLang="ja-JP" sz="900" b="1" i="1" dirty="0">
                    <a:solidFill>
                      <a:schemeClr val="accent5">
                        <a:lumMod val="50000"/>
                      </a:schemeClr>
                    </a:solidFill>
                    <a:latin typeface="Meiryo UI" panose="020B0604030504040204" pitchFamily="50" charset="-128"/>
                    <a:ea typeface="Meiryo UI" panose="020B0604030504040204" pitchFamily="50" charset="-128"/>
                  </a:rPr>
                  <a:t>1970</a:t>
                </a:r>
                <a:endParaRPr kumimoji="1" lang="ja-JP" altLang="en-US" sz="900" b="1" i="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3B1DF59-73E6-4F64-BCD7-1427730F0F19}"/>
                  </a:ext>
                </a:extLst>
              </p:cNvPr>
              <p:cNvSpPr txBox="1"/>
              <p:nvPr/>
            </p:nvSpPr>
            <p:spPr>
              <a:xfrm rot="2687827">
                <a:off x="1078384" y="6021417"/>
                <a:ext cx="642933" cy="201563"/>
              </a:xfrm>
              <a:prstGeom prst="rect">
                <a:avLst/>
              </a:prstGeom>
              <a:noFill/>
            </p:spPr>
            <p:txBody>
              <a:bodyPr wrap="square" rtlCol="0">
                <a:spAutoFit/>
              </a:bodyPr>
              <a:lstStyle/>
              <a:p>
                <a:r>
                  <a:rPr kumimoji="1" lang="en-US" altLang="ja-JP" sz="900" b="1" dirty="0">
                    <a:solidFill>
                      <a:srgbClr val="FF0000"/>
                    </a:solidFill>
                    <a:latin typeface="Meiryo UI" panose="020B0604030504040204" pitchFamily="50" charset="-128"/>
                    <a:ea typeface="Meiryo UI" panose="020B0604030504040204" pitchFamily="50" charset="-128"/>
                  </a:rPr>
                  <a:t>1974</a:t>
                </a:r>
                <a:endParaRPr kumimoji="1" lang="ja-JP" altLang="en-US" sz="900" b="1"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4717AC1-3486-4512-9605-124C973A40B1}"/>
                  </a:ext>
                </a:extLst>
              </p:cNvPr>
              <p:cNvSpPr txBox="1"/>
              <p:nvPr/>
            </p:nvSpPr>
            <p:spPr>
              <a:xfrm rot="2687827">
                <a:off x="1679181" y="6102205"/>
                <a:ext cx="642933" cy="197003"/>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1977</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0838398-7F4D-43C7-863D-2EA2BAFAC42D}"/>
                  </a:ext>
                </a:extLst>
              </p:cNvPr>
              <p:cNvSpPr txBox="1"/>
              <p:nvPr/>
            </p:nvSpPr>
            <p:spPr>
              <a:xfrm rot="2687827">
                <a:off x="2338657"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1980</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0CE14DA-2356-4DDA-83DE-75AD6B5CBF41}"/>
                  </a:ext>
                </a:extLst>
              </p:cNvPr>
              <p:cNvSpPr txBox="1"/>
              <p:nvPr/>
            </p:nvSpPr>
            <p:spPr>
              <a:xfrm rot="2687827">
                <a:off x="2998133"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1983</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6B73847-C367-44B1-B07C-FBE0E614FB9B}"/>
                  </a:ext>
                </a:extLst>
              </p:cNvPr>
              <p:cNvSpPr txBox="1"/>
              <p:nvPr/>
            </p:nvSpPr>
            <p:spPr>
              <a:xfrm rot="2687827">
                <a:off x="3657609"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1986</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98B2E800-7E1E-4D63-8ECD-BF7A1A5F8D63}"/>
                  </a:ext>
                </a:extLst>
              </p:cNvPr>
              <p:cNvSpPr txBox="1"/>
              <p:nvPr/>
            </p:nvSpPr>
            <p:spPr>
              <a:xfrm rot="2687827">
                <a:off x="4317085" y="6099925"/>
                <a:ext cx="642933" cy="201563"/>
              </a:xfrm>
              <a:prstGeom prst="rect">
                <a:avLst/>
              </a:prstGeom>
              <a:noFill/>
            </p:spPr>
            <p:txBody>
              <a:bodyPr wrap="square" rtlCol="0">
                <a:spAutoFit/>
              </a:bodyPr>
              <a:lstStyle/>
              <a:p>
                <a:r>
                  <a:rPr kumimoji="1" lang="en-US" altLang="ja-JP" sz="900" b="1" dirty="0">
                    <a:solidFill>
                      <a:srgbClr val="FF0000"/>
                    </a:solidFill>
                    <a:latin typeface="Meiryo UI" panose="020B0604030504040204" pitchFamily="50" charset="-128"/>
                    <a:ea typeface="Meiryo UI" panose="020B0604030504040204" pitchFamily="50" charset="-128"/>
                  </a:rPr>
                  <a:t>1989</a:t>
                </a:r>
                <a:endParaRPr kumimoji="1" lang="ja-JP" altLang="en-US" sz="900" b="1"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8839F781-A98D-4664-A59E-2A6AAF0A5164}"/>
                  </a:ext>
                </a:extLst>
              </p:cNvPr>
              <p:cNvSpPr txBox="1"/>
              <p:nvPr/>
            </p:nvSpPr>
            <p:spPr>
              <a:xfrm rot="2687827">
                <a:off x="4976561"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1992</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E3CBAF18-027C-4317-B4F5-468F3A033EA6}"/>
                  </a:ext>
                </a:extLst>
              </p:cNvPr>
              <p:cNvSpPr txBox="1"/>
              <p:nvPr/>
            </p:nvSpPr>
            <p:spPr>
              <a:xfrm rot="2687827">
                <a:off x="5636037"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1995</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6AD9E0EC-4EBC-4CFF-8665-C217708678EB}"/>
                  </a:ext>
                </a:extLst>
              </p:cNvPr>
              <p:cNvSpPr txBox="1"/>
              <p:nvPr/>
            </p:nvSpPr>
            <p:spPr>
              <a:xfrm rot="2687827">
                <a:off x="6295513"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1998</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A537C084-B124-4E77-B2A9-DC1188605919}"/>
                  </a:ext>
                </a:extLst>
              </p:cNvPr>
              <p:cNvSpPr txBox="1"/>
              <p:nvPr/>
            </p:nvSpPr>
            <p:spPr>
              <a:xfrm rot="2687827">
                <a:off x="6954989" y="6085460"/>
                <a:ext cx="642933" cy="230494"/>
              </a:xfrm>
              <a:prstGeom prst="rect">
                <a:avLst/>
              </a:prstGeom>
              <a:noFill/>
            </p:spPr>
            <p:txBody>
              <a:bodyPr wrap="square" rtlCol="0">
                <a:spAutoFit/>
              </a:bodyPr>
              <a:lstStyle/>
              <a:p>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2001</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DFF6EBBE-99B1-488D-9972-30A714979EBB}"/>
                  </a:ext>
                </a:extLst>
              </p:cNvPr>
              <p:cNvSpPr txBox="1"/>
              <p:nvPr/>
            </p:nvSpPr>
            <p:spPr>
              <a:xfrm rot="2687827">
                <a:off x="7614465" y="6085460"/>
                <a:ext cx="642933" cy="230494"/>
              </a:xfrm>
              <a:prstGeom prst="rect">
                <a:avLst/>
              </a:prstGeom>
              <a:noFill/>
            </p:spPr>
            <p:txBody>
              <a:bodyPr wrap="square" rtlCol="0">
                <a:spAutoFit/>
              </a:bodyPr>
              <a:lstStyle/>
              <a:p>
                <a:r>
                  <a:rPr lang="en-US" altLang="ja-JP" sz="900" b="1" dirty="0">
                    <a:solidFill>
                      <a:schemeClr val="accent5">
                        <a:lumMod val="50000"/>
                      </a:schemeClr>
                    </a:solidFill>
                    <a:latin typeface="Meiryo UI" panose="020B0604030504040204" pitchFamily="50" charset="-128"/>
                    <a:ea typeface="Meiryo UI" panose="020B0604030504040204" pitchFamily="50" charset="-128"/>
                  </a:rPr>
                  <a:t>2004</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F1F5180-E313-41B4-A468-895E4D80698F}"/>
                  </a:ext>
                </a:extLst>
              </p:cNvPr>
              <p:cNvSpPr txBox="1"/>
              <p:nvPr/>
            </p:nvSpPr>
            <p:spPr>
              <a:xfrm rot="2687827">
                <a:off x="8273941" y="6085460"/>
                <a:ext cx="642933" cy="230494"/>
              </a:xfrm>
              <a:prstGeom prst="rect">
                <a:avLst/>
              </a:prstGeom>
              <a:noFill/>
            </p:spPr>
            <p:txBody>
              <a:bodyPr wrap="square" rtlCol="0">
                <a:spAutoFit/>
              </a:bodyPr>
              <a:lstStyle/>
              <a:p>
                <a:r>
                  <a:rPr lang="en-US" altLang="ja-JP" sz="900" b="1" dirty="0">
                    <a:solidFill>
                      <a:schemeClr val="accent5">
                        <a:lumMod val="50000"/>
                      </a:schemeClr>
                    </a:solidFill>
                    <a:latin typeface="Meiryo UI" panose="020B0604030504040204" pitchFamily="50" charset="-128"/>
                    <a:ea typeface="Meiryo UI" panose="020B0604030504040204" pitchFamily="50" charset="-128"/>
                  </a:rPr>
                  <a:t>2007</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34254C1-1998-4584-9267-DD1EBC8CE2CE}"/>
                  </a:ext>
                </a:extLst>
              </p:cNvPr>
              <p:cNvSpPr txBox="1"/>
              <p:nvPr/>
            </p:nvSpPr>
            <p:spPr>
              <a:xfrm rot="2687827">
                <a:off x="8933417" y="6085460"/>
                <a:ext cx="642933" cy="230494"/>
              </a:xfrm>
              <a:prstGeom prst="rect">
                <a:avLst/>
              </a:prstGeom>
              <a:noFill/>
            </p:spPr>
            <p:txBody>
              <a:bodyPr wrap="square" rtlCol="0">
                <a:spAutoFit/>
              </a:bodyPr>
              <a:lstStyle/>
              <a:p>
                <a:r>
                  <a:rPr lang="en-US" altLang="ja-JP" sz="900" b="1" dirty="0">
                    <a:solidFill>
                      <a:schemeClr val="accent5">
                        <a:lumMod val="50000"/>
                      </a:schemeClr>
                    </a:solidFill>
                    <a:latin typeface="Meiryo UI" panose="020B0604030504040204" pitchFamily="50" charset="-128"/>
                    <a:ea typeface="Meiryo UI" panose="020B0604030504040204" pitchFamily="50" charset="-128"/>
                  </a:rPr>
                  <a:t>2010</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0DB8DB90-1A2D-426C-B565-2DA949CA806E}"/>
                  </a:ext>
                </a:extLst>
              </p:cNvPr>
              <p:cNvSpPr txBox="1"/>
              <p:nvPr/>
            </p:nvSpPr>
            <p:spPr>
              <a:xfrm rot="2687827">
                <a:off x="9592893" y="6085460"/>
                <a:ext cx="642933" cy="230494"/>
              </a:xfrm>
              <a:prstGeom prst="rect">
                <a:avLst/>
              </a:prstGeom>
              <a:noFill/>
            </p:spPr>
            <p:txBody>
              <a:bodyPr wrap="square" rtlCol="0">
                <a:spAutoFit/>
              </a:bodyPr>
              <a:lstStyle/>
              <a:p>
                <a:r>
                  <a:rPr lang="en-US" altLang="ja-JP" sz="900" b="1" dirty="0">
                    <a:solidFill>
                      <a:schemeClr val="accent5">
                        <a:lumMod val="50000"/>
                      </a:schemeClr>
                    </a:solidFill>
                    <a:latin typeface="Meiryo UI" panose="020B0604030504040204" pitchFamily="50" charset="-128"/>
                    <a:ea typeface="Meiryo UI" panose="020B0604030504040204" pitchFamily="50" charset="-128"/>
                  </a:rPr>
                  <a:t>201</a:t>
                </a:r>
                <a:r>
                  <a:rPr kumimoji="1" lang="en-US" altLang="ja-JP" sz="900" b="1" dirty="0">
                    <a:solidFill>
                      <a:schemeClr val="accent5">
                        <a:lumMod val="50000"/>
                      </a:schemeClr>
                    </a:solidFill>
                    <a:latin typeface="Meiryo UI" panose="020B0604030504040204" pitchFamily="50" charset="-128"/>
                    <a:ea typeface="Meiryo UI" panose="020B0604030504040204" pitchFamily="50" charset="-128"/>
                  </a:rPr>
                  <a:t>3</a:t>
                </a:r>
                <a:endParaRPr kumimoji="1" lang="ja-JP" altLang="en-US" sz="9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71564F0-3309-4A98-852E-8099CCCB7A57}"/>
                  </a:ext>
                </a:extLst>
              </p:cNvPr>
              <p:cNvSpPr txBox="1"/>
              <p:nvPr/>
            </p:nvSpPr>
            <p:spPr>
              <a:xfrm rot="2687827">
                <a:off x="10245348" y="6021749"/>
                <a:ext cx="642933" cy="210410"/>
              </a:xfrm>
              <a:prstGeom prst="rect">
                <a:avLst/>
              </a:prstGeom>
              <a:noFill/>
            </p:spPr>
            <p:txBody>
              <a:bodyPr wrap="square" rtlCol="0">
                <a:spAutoFit/>
              </a:bodyPr>
              <a:lstStyle/>
              <a:p>
                <a:r>
                  <a:rPr lang="en-US" altLang="ja-JP" sz="900" b="1" dirty="0">
                    <a:solidFill>
                      <a:srgbClr val="C00000"/>
                    </a:solidFill>
                    <a:latin typeface="Meiryo UI" panose="020B0604030504040204" pitchFamily="50" charset="-128"/>
                    <a:ea typeface="Meiryo UI" panose="020B0604030504040204" pitchFamily="50" charset="-128"/>
                  </a:rPr>
                  <a:t>2016</a:t>
                </a:r>
              </a:p>
            </p:txBody>
          </p:sp>
          <p:sp>
            <p:nvSpPr>
              <p:cNvPr id="20" name="テキスト ボックス 19">
                <a:extLst>
                  <a:ext uri="{FF2B5EF4-FFF2-40B4-BE49-F238E27FC236}">
                    <a16:creationId xmlns:a16="http://schemas.microsoft.com/office/drawing/2014/main" id="{52D16255-ED03-46D3-93FA-2E486EC78BD5}"/>
                  </a:ext>
                </a:extLst>
              </p:cNvPr>
              <p:cNvSpPr txBox="1"/>
              <p:nvPr/>
            </p:nvSpPr>
            <p:spPr>
              <a:xfrm rot="2687827">
                <a:off x="10751276" y="6001635"/>
                <a:ext cx="642933" cy="210410"/>
              </a:xfrm>
              <a:prstGeom prst="rect">
                <a:avLst/>
              </a:prstGeom>
              <a:noFill/>
            </p:spPr>
            <p:txBody>
              <a:bodyPr wrap="square" rtlCol="0">
                <a:spAutoFit/>
              </a:bodyPr>
              <a:lstStyle/>
              <a:p>
                <a:r>
                  <a:rPr lang="en-US" altLang="ja-JP" sz="900" b="1" dirty="0">
                    <a:solidFill>
                      <a:srgbClr val="C00000"/>
                    </a:solidFill>
                    <a:latin typeface="Meiryo UI" panose="020B0604030504040204" pitchFamily="50" charset="-128"/>
                    <a:ea typeface="Meiryo UI" panose="020B0604030504040204" pitchFamily="50" charset="-128"/>
                  </a:rPr>
                  <a:t>2019</a:t>
                </a:r>
                <a:endParaRPr kumimoji="1" lang="ja-JP" altLang="en-US" sz="900" b="1" dirty="0">
                  <a:solidFill>
                    <a:srgbClr val="C00000"/>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8C4A7EB5-F07B-4D50-B182-E17970C74A1D}"/>
                  </a:ext>
                </a:extLst>
              </p:cNvPr>
              <p:cNvSpPr/>
              <p:nvPr/>
            </p:nvSpPr>
            <p:spPr>
              <a:xfrm rot="20182933" flipV="1">
                <a:off x="-95553" y="3176026"/>
                <a:ext cx="12240864" cy="202048"/>
              </a:xfrm>
              <a:prstGeom prst="rect">
                <a:avLst/>
              </a:prstGeom>
              <a:solidFill>
                <a:srgbClr val="FFFF0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4293829-A63A-4688-8309-AE5E6A9EE4D6}"/>
                  </a:ext>
                </a:extLst>
              </p:cNvPr>
              <p:cNvSpPr txBox="1"/>
              <p:nvPr/>
            </p:nvSpPr>
            <p:spPr>
              <a:xfrm>
                <a:off x="362746" y="5323193"/>
                <a:ext cx="375920" cy="177303"/>
              </a:xfrm>
              <a:prstGeom prst="rect">
                <a:avLst/>
              </a:prstGeom>
              <a:noFill/>
            </p:spPr>
            <p:txBody>
              <a:bodyPr wrap="square" rtlCol="0">
                <a:spAutoFit/>
              </a:bodyPr>
              <a:lstStyle/>
              <a:p>
                <a:r>
                  <a:rPr kumimoji="1" lang="ja-JP" altLang="en-US" sz="750" dirty="0">
                    <a:solidFill>
                      <a:srgbClr val="002060"/>
                    </a:solidFill>
                  </a:rPr>
                  <a:t>●</a:t>
                </a:r>
              </a:p>
            </p:txBody>
          </p:sp>
          <p:sp>
            <p:nvSpPr>
              <p:cNvPr id="23" name="テキスト ボックス 22">
                <a:extLst>
                  <a:ext uri="{FF2B5EF4-FFF2-40B4-BE49-F238E27FC236}">
                    <a16:creationId xmlns:a16="http://schemas.microsoft.com/office/drawing/2014/main" id="{221AF5C0-AE34-4224-B544-AD3020F50687}"/>
                  </a:ext>
                </a:extLst>
              </p:cNvPr>
              <p:cNvSpPr txBox="1"/>
              <p:nvPr/>
            </p:nvSpPr>
            <p:spPr>
              <a:xfrm>
                <a:off x="550706" y="5285212"/>
                <a:ext cx="1910080" cy="216704"/>
              </a:xfrm>
              <a:prstGeom prst="rect">
                <a:avLst/>
              </a:prstGeom>
              <a:noFill/>
            </p:spPr>
            <p:txBody>
              <a:bodyPr wrap="square" rtlCol="0">
                <a:spAutoFit/>
              </a:bodyPr>
              <a:lstStyle/>
              <a:p>
                <a:r>
                  <a:rPr kumimoji="1" lang="ja-JP" altLang="en-US" sz="1050" b="1" dirty="0">
                    <a:solidFill>
                      <a:srgbClr val="002060"/>
                    </a:solidFill>
                    <a:latin typeface="Meiryo UI" panose="020B0604030504040204" pitchFamily="50" charset="-128"/>
                    <a:ea typeface="Meiryo UI" panose="020B0604030504040204" pitchFamily="50" charset="-128"/>
                  </a:rPr>
                  <a:t>クラブの政治活動を禁止</a:t>
                </a:r>
              </a:p>
            </p:txBody>
          </p:sp>
          <p:sp>
            <p:nvSpPr>
              <p:cNvPr id="24" name="テキスト ボックス 23">
                <a:extLst>
                  <a:ext uri="{FF2B5EF4-FFF2-40B4-BE49-F238E27FC236}">
                    <a16:creationId xmlns:a16="http://schemas.microsoft.com/office/drawing/2014/main" id="{ED0F434D-CC61-42F0-9366-2CA8BA6FF8B8}"/>
                  </a:ext>
                </a:extLst>
              </p:cNvPr>
              <p:cNvSpPr txBox="1"/>
              <p:nvPr/>
            </p:nvSpPr>
            <p:spPr>
              <a:xfrm>
                <a:off x="1124990" y="5008897"/>
                <a:ext cx="1910080" cy="177303"/>
              </a:xfrm>
              <a:prstGeom prst="rect">
                <a:avLst/>
              </a:prstGeom>
              <a:noFill/>
            </p:spPr>
            <p:txBody>
              <a:bodyPr wrap="square" rtlCol="0">
                <a:spAutoFit/>
              </a:bodyPr>
              <a:lstStyle/>
              <a:p>
                <a:r>
                  <a:rPr kumimoji="1" lang="ja-JP" altLang="en-US" sz="750" dirty="0">
                    <a:solidFill>
                      <a:srgbClr val="002060"/>
                    </a:solidFill>
                  </a:rPr>
                  <a:t>●</a:t>
                </a:r>
              </a:p>
            </p:txBody>
          </p:sp>
          <p:sp>
            <p:nvSpPr>
              <p:cNvPr id="25" name="テキスト ボックス 24">
                <a:extLst>
                  <a:ext uri="{FF2B5EF4-FFF2-40B4-BE49-F238E27FC236}">
                    <a16:creationId xmlns:a16="http://schemas.microsoft.com/office/drawing/2014/main" id="{A584A001-0B35-4AD9-8DDF-038055906BFC}"/>
                  </a:ext>
                </a:extLst>
              </p:cNvPr>
              <p:cNvSpPr txBox="1"/>
              <p:nvPr/>
            </p:nvSpPr>
            <p:spPr>
              <a:xfrm>
                <a:off x="1341170" y="4994361"/>
                <a:ext cx="2418031" cy="221719"/>
              </a:xfrm>
              <a:prstGeom prst="rect">
                <a:avLst/>
              </a:prstGeom>
              <a:noFill/>
            </p:spPr>
            <p:txBody>
              <a:bodyPr wrap="square" rtlCol="0">
                <a:spAutoFit/>
              </a:bodyPr>
              <a:lstStyle/>
              <a:p>
                <a:r>
                  <a:rPr lang="en-US" altLang="ja-JP" sz="1050" b="1" dirty="0">
                    <a:solidFill>
                      <a:srgbClr val="FF0000"/>
                    </a:solidFill>
                    <a:latin typeface="Meiryo UI" panose="020B0604030504040204" pitchFamily="50" charset="-128"/>
                    <a:ea typeface="Meiryo UI" panose="020B0604030504040204" pitchFamily="50" charset="-128"/>
                  </a:rPr>
                  <a:t>3</a:t>
                </a:r>
                <a:r>
                  <a:rPr lang="ja-JP" altLang="en-US" sz="1050" b="1" dirty="0">
                    <a:solidFill>
                      <a:srgbClr val="FF0000"/>
                    </a:solidFill>
                    <a:latin typeface="Meiryo UI" panose="020B0604030504040204" pitchFamily="50" charset="-128"/>
                    <a:ea typeface="Meiryo UI" panose="020B0604030504040204" pitchFamily="50" charset="-128"/>
                  </a:rPr>
                  <a:t>年目ごとに規定審議会開催</a:t>
                </a:r>
                <a:endParaRPr kumimoji="1" lang="ja-JP" altLang="en-US" sz="1050" b="1"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3822B35E-B7C6-4C01-AF35-EEE406C44AD2}"/>
                  </a:ext>
                </a:extLst>
              </p:cNvPr>
              <p:cNvSpPr txBox="1"/>
              <p:nvPr/>
            </p:nvSpPr>
            <p:spPr>
              <a:xfrm>
                <a:off x="1812686" y="4761287"/>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27" name="テキスト ボックス 26">
                <a:extLst>
                  <a:ext uri="{FF2B5EF4-FFF2-40B4-BE49-F238E27FC236}">
                    <a16:creationId xmlns:a16="http://schemas.microsoft.com/office/drawing/2014/main" id="{1F8A1E53-9FD3-43CC-A9B2-A48AE6A66DD4}"/>
                  </a:ext>
                </a:extLst>
              </p:cNvPr>
              <p:cNvSpPr txBox="1"/>
              <p:nvPr/>
            </p:nvSpPr>
            <p:spPr>
              <a:xfrm>
                <a:off x="2000646" y="4719347"/>
                <a:ext cx="2418031" cy="216704"/>
              </a:xfrm>
              <a:prstGeom prst="rect">
                <a:avLst/>
              </a:prstGeom>
              <a:noFill/>
            </p:spPr>
            <p:txBody>
              <a:bodyPr wrap="square" rtlCol="0">
                <a:spAutoFit/>
              </a:bodyPr>
              <a:lstStyle/>
              <a:p>
                <a:r>
                  <a:rPr kumimoji="1" lang="ja-JP" altLang="en-US" sz="1050" b="1" dirty="0">
                    <a:solidFill>
                      <a:srgbClr val="002060"/>
                    </a:solidFill>
                    <a:latin typeface="Meiryo UI" panose="020B0604030504040204" pitchFamily="50" charset="-128"/>
                    <a:ea typeface="Meiryo UI" panose="020B0604030504040204" pitchFamily="50" charset="-128"/>
                  </a:rPr>
                  <a:t>公式地域雑誌</a:t>
                </a:r>
                <a:r>
                  <a:rPr lang="ja-JP" altLang="en-US" sz="1050" b="1" dirty="0">
                    <a:solidFill>
                      <a:srgbClr val="002060"/>
                    </a:solidFill>
                    <a:latin typeface="Meiryo UI" panose="020B0604030504040204" pitchFamily="50" charset="-128"/>
                    <a:ea typeface="Meiryo UI" panose="020B0604030504040204" pitchFamily="50" charset="-128"/>
                  </a:rPr>
                  <a:t>が認められる</a:t>
                </a:r>
                <a:endParaRPr kumimoji="1" lang="ja-JP" altLang="en-US" sz="1050" b="1" dirty="0">
                  <a:solidFill>
                    <a:srgbClr val="002060"/>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ECBDCD8-3426-4A58-B513-270204416DA4}"/>
                  </a:ext>
                </a:extLst>
              </p:cNvPr>
              <p:cNvSpPr txBox="1"/>
              <p:nvPr/>
            </p:nvSpPr>
            <p:spPr>
              <a:xfrm>
                <a:off x="2472162" y="4515667"/>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29" name="テキスト ボックス 28">
                <a:extLst>
                  <a:ext uri="{FF2B5EF4-FFF2-40B4-BE49-F238E27FC236}">
                    <a16:creationId xmlns:a16="http://schemas.microsoft.com/office/drawing/2014/main" id="{0C2BDE7C-4B1C-41ED-BAAC-C6E751172C59}"/>
                  </a:ext>
                </a:extLst>
              </p:cNvPr>
              <p:cNvSpPr txBox="1"/>
              <p:nvPr/>
            </p:nvSpPr>
            <p:spPr>
              <a:xfrm>
                <a:off x="2656553" y="4465300"/>
                <a:ext cx="2418031" cy="216704"/>
              </a:xfrm>
              <a:prstGeom prst="rect">
                <a:avLst/>
              </a:prstGeom>
              <a:noFill/>
            </p:spPr>
            <p:txBody>
              <a:bodyPr wrap="square" rtlCol="0">
                <a:spAutoFit/>
              </a:bodyPr>
              <a:lstStyle/>
              <a:p>
                <a:r>
                  <a:rPr lang="ja-JP" altLang="en-US" sz="1050" b="1" dirty="0">
                    <a:solidFill>
                      <a:srgbClr val="002060"/>
                    </a:solidFill>
                    <a:latin typeface="Meiryo UI" panose="020B0604030504040204" pitchFamily="50" charset="-128"/>
                    <a:ea typeface="Meiryo UI" panose="020B0604030504040204" pitchFamily="50" charset="-128"/>
                  </a:rPr>
                  <a:t>ホームクラブ</a:t>
                </a:r>
                <a:r>
                  <a:rPr lang="en-US" altLang="ja-JP" sz="1050" b="1" dirty="0">
                    <a:solidFill>
                      <a:srgbClr val="002060"/>
                    </a:solidFill>
                    <a:latin typeface="Meiryo UI" panose="020B0604030504040204" pitchFamily="50" charset="-128"/>
                    <a:ea typeface="Meiryo UI" panose="020B0604030504040204" pitchFamily="50" charset="-128"/>
                  </a:rPr>
                  <a:t>30%</a:t>
                </a:r>
                <a:r>
                  <a:rPr lang="ja-JP" altLang="en-US" sz="1050" b="1" dirty="0">
                    <a:solidFill>
                      <a:srgbClr val="002060"/>
                    </a:solidFill>
                    <a:latin typeface="Meiryo UI" panose="020B0604030504040204" pitchFamily="50" charset="-128"/>
                    <a:ea typeface="Meiryo UI" panose="020B0604030504040204" pitchFamily="50" charset="-128"/>
                  </a:rPr>
                  <a:t>出席義務</a:t>
                </a:r>
                <a:endParaRPr kumimoji="1" lang="ja-JP" altLang="en-US" sz="1050" b="1" dirty="0">
                  <a:solidFill>
                    <a:srgbClr val="002060"/>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A1E8A927-7490-4C76-AF4E-961E5398A948}"/>
                  </a:ext>
                </a:extLst>
              </p:cNvPr>
              <p:cNvSpPr txBox="1"/>
              <p:nvPr/>
            </p:nvSpPr>
            <p:spPr>
              <a:xfrm>
                <a:off x="3131638" y="4239791"/>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31" name="テキスト ボックス 30">
                <a:extLst>
                  <a:ext uri="{FF2B5EF4-FFF2-40B4-BE49-F238E27FC236}">
                    <a16:creationId xmlns:a16="http://schemas.microsoft.com/office/drawing/2014/main" id="{2695A6FD-0158-431B-B41D-9AA5B6E1C728}"/>
                  </a:ext>
                </a:extLst>
              </p:cNvPr>
              <p:cNvSpPr txBox="1"/>
              <p:nvPr/>
            </p:nvSpPr>
            <p:spPr>
              <a:xfrm>
                <a:off x="3330489" y="4190287"/>
                <a:ext cx="3314687" cy="216704"/>
              </a:xfrm>
              <a:prstGeom prst="rect">
                <a:avLst/>
              </a:prstGeom>
              <a:noFill/>
            </p:spPr>
            <p:txBody>
              <a:bodyPr wrap="square" rtlCol="0">
                <a:spAutoFit/>
              </a:bodyPr>
              <a:lstStyle/>
              <a:p>
                <a:r>
                  <a:rPr kumimoji="1" lang="ja-JP" altLang="en-US" sz="1050" b="1" dirty="0">
                    <a:solidFill>
                      <a:srgbClr val="002060"/>
                    </a:solidFill>
                    <a:latin typeface="Meiryo UI" panose="020B0604030504040204" pitchFamily="50" charset="-128"/>
                    <a:ea typeface="Meiryo UI" panose="020B0604030504040204" pitchFamily="50" charset="-128"/>
                  </a:rPr>
                  <a:t>会員事業場・</a:t>
                </a:r>
                <a:r>
                  <a:rPr lang="ja-JP" altLang="en-US" sz="1050" b="1" dirty="0">
                    <a:solidFill>
                      <a:srgbClr val="002060"/>
                    </a:solidFill>
                    <a:latin typeface="Meiryo UI" panose="020B0604030504040204" pitchFamily="50" charset="-128"/>
                    <a:ea typeface="Meiryo UI" panose="020B0604030504040204" pitchFamily="50" charset="-128"/>
                  </a:rPr>
                  <a:t>居住区域、例会</a:t>
                </a:r>
                <a:r>
                  <a:rPr lang="en-US" altLang="ja-JP" sz="1050" b="1" dirty="0">
                    <a:solidFill>
                      <a:srgbClr val="002060"/>
                    </a:solidFill>
                    <a:latin typeface="Meiryo UI" panose="020B0604030504040204" pitchFamily="50" charset="-128"/>
                    <a:ea typeface="Meiryo UI" panose="020B0604030504040204" pitchFamily="50" charset="-128"/>
                  </a:rPr>
                  <a:t>60%</a:t>
                </a:r>
                <a:r>
                  <a:rPr lang="ja-JP" altLang="en-US" sz="1050" b="1" dirty="0">
                    <a:solidFill>
                      <a:srgbClr val="002060"/>
                    </a:solidFill>
                    <a:latin typeface="Meiryo UI" panose="020B0604030504040204" pitchFamily="50" charset="-128"/>
                    <a:ea typeface="Meiryo UI" panose="020B0604030504040204" pitchFamily="50" charset="-128"/>
                  </a:rPr>
                  <a:t>出席</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EA19823-3B0D-4AC7-99D3-6452AA1E018A}"/>
                  </a:ext>
                </a:extLst>
              </p:cNvPr>
              <p:cNvSpPr txBox="1"/>
              <p:nvPr/>
            </p:nvSpPr>
            <p:spPr>
              <a:xfrm>
                <a:off x="3791114" y="3995815"/>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33" name="テキスト ボックス 32">
                <a:extLst>
                  <a:ext uri="{FF2B5EF4-FFF2-40B4-BE49-F238E27FC236}">
                    <a16:creationId xmlns:a16="http://schemas.microsoft.com/office/drawing/2014/main" id="{4CA296E7-7E75-4B86-88E8-BC9CD89DF55F}"/>
                  </a:ext>
                </a:extLst>
              </p:cNvPr>
              <p:cNvSpPr txBox="1"/>
              <p:nvPr/>
            </p:nvSpPr>
            <p:spPr>
              <a:xfrm>
                <a:off x="4170107" y="3966020"/>
                <a:ext cx="3314687" cy="216704"/>
              </a:xfrm>
              <a:prstGeom prst="rect">
                <a:avLst/>
              </a:prstGeom>
              <a:noFill/>
            </p:spPr>
            <p:txBody>
              <a:bodyPr wrap="square" rtlCol="0">
                <a:spAutoFit/>
              </a:bodyPr>
              <a:lstStyle/>
              <a:p>
                <a:r>
                  <a:rPr lang="en-US" altLang="ja-JP" sz="1050" b="1" dirty="0">
                    <a:solidFill>
                      <a:srgbClr val="002060"/>
                    </a:solidFill>
                    <a:latin typeface="Meiryo UI" panose="020B0604030504040204" pitchFamily="50" charset="-128"/>
                    <a:ea typeface="Meiryo UI" panose="020B0604030504040204" pitchFamily="50" charset="-128"/>
                  </a:rPr>
                  <a:t>PETS</a:t>
                </a:r>
                <a:r>
                  <a:rPr lang="ja-JP" altLang="en-US" sz="1050" b="1" dirty="0">
                    <a:solidFill>
                      <a:srgbClr val="002060"/>
                    </a:solidFill>
                    <a:latin typeface="Meiryo UI" panose="020B0604030504040204" pitchFamily="50" charset="-128"/>
                    <a:ea typeface="Meiryo UI" panose="020B0604030504040204" pitchFamily="50" charset="-128"/>
                  </a:rPr>
                  <a:t>の開催、地区基金の設置</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7C2FCDB-089F-4121-9E2D-4AFE9AF49AD9}"/>
                  </a:ext>
                </a:extLst>
              </p:cNvPr>
              <p:cNvSpPr txBox="1"/>
              <p:nvPr/>
            </p:nvSpPr>
            <p:spPr>
              <a:xfrm>
                <a:off x="4450590" y="3744250"/>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35" name="テキスト ボックス 34">
                <a:extLst>
                  <a:ext uri="{FF2B5EF4-FFF2-40B4-BE49-F238E27FC236}">
                    <a16:creationId xmlns:a16="http://schemas.microsoft.com/office/drawing/2014/main" id="{168C2F98-6E05-425F-A782-873D12D886CA}"/>
                  </a:ext>
                </a:extLst>
              </p:cNvPr>
              <p:cNvSpPr txBox="1"/>
              <p:nvPr/>
            </p:nvSpPr>
            <p:spPr>
              <a:xfrm>
                <a:off x="4621243" y="3713470"/>
                <a:ext cx="3986853" cy="216704"/>
              </a:xfrm>
              <a:prstGeom prst="rect">
                <a:avLst/>
              </a:prstGeom>
              <a:noFill/>
            </p:spPr>
            <p:txBody>
              <a:bodyPr wrap="square" rtlCol="0">
                <a:spAutoFit/>
              </a:bodyPr>
              <a:lstStyle/>
              <a:p>
                <a:r>
                  <a:rPr lang="ja-JP" altLang="en-US" sz="1050" b="1" dirty="0">
                    <a:solidFill>
                      <a:srgbClr val="FF0000"/>
                    </a:solidFill>
                    <a:latin typeface="Meiryo UI" panose="020B0604030504040204" pitchFamily="50" charset="-128"/>
                    <a:ea typeface="Meiryo UI" panose="020B0604030504040204" pitchFamily="50" charset="-128"/>
                  </a:rPr>
                  <a:t>女性の入会を認める</a:t>
                </a:r>
                <a:r>
                  <a:rPr kumimoji="1" lang="ja-JP" altLang="en-US" sz="1050" dirty="0">
                    <a:latin typeface="Meiryo UI" panose="020B0604030504040204" pitchFamily="50" charset="-128"/>
                    <a:ea typeface="Meiryo UI" panose="020B0604030504040204" pitchFamily="50" charset="-128"/>
                  </a:rPr>
                  <a:t>、</a:t>
                </a:r>
                <a:r>
                  <a:rPr kumimoji="1" lang="ja-JP" altLang="en-US" sz="1050" b="1" dirty="0">
                    <a:solidFill>
                      <a:srgbClr val="002060"/>
                    </a:solidFill>
                    <a:latin typeface="Meiryo UI" panose="020B0604030504040204" pitchFamily="50" charset="-128"/>
                    <a:ea typeface="Meiryo UI" panose="020B0604030504040204" pitchFamily="50" charset="-128"/>
                  </a:rPr>
                  <a:t>「超我の奉仕」を第１標語</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350BE9EC-7F0F-427E-BC0E-330479F1604F}"/>
                  </a:ext>
                </a:extLst>
              </p:cNvPr>
              <p:cNvSpPr txBox="1"/>
              <p:nvPr/>
            </p:nvSpPr>
            <p:spPr>
              <a:xfrm>
                <a:off x="5110066" y="3481918"/>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37" name="テキスト ボックス 36">
                <a:extLst>
                  <a:ext uri="{FF2B5EF4-FFF2-40B4-BE49-F238E27FC236}">
                    <a16:creationId xmlns:a16="http://schemas.microsoft.com/office/drawing/2014/main" id="{649D1F85-8914-42C8-92A5-92F5A21C102B}"/>
                  </a:ext>
                </a:extLst>
              </p:cNvPr>
              <p:cNvSpPr txBox="1"/>
              <p:nvPr/>
            </p:nvSpPr>
            <p:spPr>
              <a:xfrm>
                <a:off x="5952885" y="3203753"/>
                <a:ext cx="3314687" cy="216704"/>
              </a:xfrm>
              <a:prstGeom prst="rect">
                <a:avLst/>
              </a:prstGeom>
              <a:noFill/>
            </p:spPr>
            <p:txBody>
              <a:bodyPr wrap="square" rtlCol="0">
                <a:spAutoFit/>
              </a:bodyPr>
              <a:lstStyle/>
              <a:p>
                <a:r>
                  <a:rPr lang="en-US" altLang="ja-JP" sz="1050" b="1" dirty="0">
                    <a:solidFill>
                      <a:srgbClr val="002060"/>
                    </a:solidFill>
                    <a:latin typeface="Meiryo UI" panose="020B0604030504040204" pitchFamily="50" charset="-128"/>
                    <a:ea typeface="Meiryo UI" panose="020B0604030504040204" pitchFamily="50" charset="-128"/>
                  </a:rPr>
                  <a:t>RI</a:t>
                </a:r>
                <a:r>
                  <a:rPr lang="ja-JP" altLang="en-US" sz="1050" b="1" dirty="0">
                    <a:solidFill>
                      <a:srgbClr val="002060"/>
                    </a:solidFill>
                    <a:latin typeface="Meiryo UI" panose="020B0604030504040204" pitchFamily="50" charset="-128"/>
                    <a:ea typeface="Meiryo UI" panose="020B0604030504040204" pitchFamily="50" charset="-128"/>
                  </a:rPr>
                  <a:t>文献から性別表示排除</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05F4B9BF-D897-4DCA-97D6-468C85ADAE8E}"/>
                  </a:ext>
                </a:extLst>
              </p:cNvPr>
              <p:cNvSpPr txBox="1"/>
              <p:nvPr/>
            </p:nvSpPr>
            <p:spPr>
              <a:xfrm>
                <a:off x="5764925" y="3255399"/>
                <a:ext cx="713780" cy="191439"/>
              </a:xfrm>
              <a:prstGeom prst="rect">
                <a:avLst/>
              </a:prstGeom>
              <a:noFill/>
            </p:spPr>
            <p:txBody>
              <a:bodyPr wrap="square" rtlCol="0">
                <a:spAutoFit/>
              </a:bodyPr>
              <a:lstStyle/>
              <a:p>
                <a:r>
                  <a:rPr kumimoji="1" lang="ja-JP" altLang="en-US" sz="750" dirty="0">
                    <a:solidFill>
                      <a:schemeClr val="bg1"/>
                    </a:solidFill>
                  </a:rPr>
                  <a:t>●</a:t>
                </a:r>
              </a:p>
            </p:txBody>
          </p:sp>
          <p:sp>
            <p:nvSpPr>
              <p:cNvPr id="39" name="テキスト ボックス 38">
                <a:extLst>
                  <a:ext uri="{FF2B5EF4-FFF2-40B4-BE49-F238E27FC236}">
                    <a16:creationId xmlns:a16="http://schemas.microsoft.com/office/drawing/2014/main" id="{C19E53B0-EFDB-4CAF-A97F-E2550B6E5771}"/>
                  </a:ext>
                </a:extLst>
              </p:cNvPr>
              <p:cNvSpPr txBox="1"/>
              <p:nvPr/>
            </p:nvSpPr>
            <p:spPr>
              <a:xfrm>
                <a:off x="6602125" y="2907862"/>
                <a:ext cx="5439711" cy="216704"/>
              </a:xfrm>
              <a:prstGeom prst="rect">
                <a:avLst/>
              </a:prstGeom>
              <a:noFill/>
            </p:spPr>
            <p:txBody>
              <a:bodyPr wrap="square" rtlCol="0">
                <a:spAutoFit/>
              </a:bodyPr>
              <a:lstStyle/>
              <a:p>
                <a:r>
                  <a:rPr lang="ja-JP" altLang="en-US" sz="1050" b="1" dirty="0">
                    <a:solidFill>
                      <a:srgbClr val="002060"/>
                    </a:solidFill>
                    <a:latin typeface="Meiryo UI" panose="020B0604030504040204" pitchFamily="50" charset="-128"/>
                    <a:ea typeface="Meiryo UI" panose="020B0604030504040204" pitchFamily="50" charset="-128"/>
                  </a:rPr>
                  <a:t>奉仕活動ﾒｲｸ･ｱｯﾌﾟ</a:t>
                </a:r>
                <a:r>
                  <a:rPr lang="ja-JP" altLang="en-US" sz="1050" dirty="0">
                    <a:solidFill>
                      <a:srgbClr val="002060"/>
                    </a:solidFill>
                    <a:latin typeface="Meiryo UI" panose="020B0604030504040204" pitchFamily="50" charset="-128"/>
                    <a:ea typeface="Meiryo UI" panose="020B0604030504040204" pitchFamily="50" charset="-128"/>
                  </a:rPr>
                  <a:t>、</a:t>
                </a:r>
                <a:r>
                  <a:rPr lang="en-US" altLang="ja-JP" sz="1050" b="1" dirty="0">
                    <a:solidFill>
                      <a:srgbClr val="002060"/>
                    </a:solidFill>
                    <a:latin typeface="Meiryo UI" panose="020B0604030504040204" pitchFamily="50" charset="-128"/>
                    <a:ea typeface="Meiryo UI" panose="020B0604030504040204" pitchFamily="50" charset="-128"/>
                  </a:rPr>
                  <a:t>DGE1</a:t>
                </a:r>
                <a:r>
                  <a:rPr lang="ja-JP" altLang="en-US" sz="1050" b="1" dirty="0">
                    <a:solidFill>
                      <a:srgbClr val="002060"/>
                    </a:solidFill>
                    <a:latin typeface="Meiryo UI" panose="020B0604030504040204" pitchFamily="50" charset="-128"/>
                    <a:ea typeface="Meiryo UI" panose="020B0604030504040204" pitchFamily="50" charset="-128"/>
                  </a:rPr>
                  <a:t>年任期、規定審議会が</a:t>
                </a:r>
                <a:r>
                  <a:rPr lang="en-US" altLang="ja-JP" sz="1050" b="1" dirty="0">
                    <a:solidFill>
                      <a:srgbClr val="002060"/>
                    </a:solidFill>
                    <a:latin typeface="Meiryo UI" panose="020B0604030504040204" pitchFamily="50" charset="-128"/>
                    <a:ea typeface="Meiryo UI" panose="020B0604030504040204" pitchFamily="50" charset="-128"/>
                  </a:rPr>
                  <a:t>RI</a:t>
                </a:r>
                <a:r>
                  <a:rPr lang="ja-JP" altLang="en-US" sz="1050" b="1" dirty="0">
                    <a:solidFill>
                      <a:srgbClr val="002060"/>
                    </a:solidFill>
                    <a:latin typeface="Meiryo UI" panose="020B0604030504040204" pitchFamily="50" charset="-128"/>
                    <a:ea typeface="Meiryo UI" panose="020B0604030504040204" pitchFamily="50" charset="-128"/>
                  </a:rPr>
                  <a:t>唯一の立法機関</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9E90DBE-0330-442B-AAFC-0C9ADFE7566A}"/>
                  </a:ext>
                </a:extLst>
              </p:cNvPr>
              <p:cNvSpPr txBox="1"/>
              <p:nvPr/>
            </p:nvSpPr>
            <p:spPr>
              <a:xfrm>
                <a:off x="6429018" y="2965508"/>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41" name="テキスト ボックス 40">
                <a:extLst>
                  <a:ext uri="{FF2B5EF4-FFF2-40B4-BE49-F238E27FC236}">
                    <a16:creationId xmlns:a16="http://schemas.microsoft.com/office/drawing/2014/main" id="{C4802B64-7026-45E9-BC50-A50C075FA059}"/>
                  </a:ext>
                </a:extLst>
              </p:cNvPr>
              <p:cNvSpPr txBox="1"/>
              <p:nvPr/>
            </p:nvSpPr>
            <p:spPr>
              <a:xfrm>
                <a:off x="5293409" y="3447984"/>
                <a:ext cx="3314687" cy="216704"/>
              </a:xfrm>
              <a:prstGeom prst="rect">
                <a:avLst/>
              </a:prstGeom>
              <a:noFill/>
            </p:spPr>
            <p:txBody>
              <a:bodyPr wrap="square" rtlCol="0">
                <a:spAutoFit/>
              </a:bodyPr>
              <a:lstStyle/>
              <a:p>
                <a:r>
                  <a:rPr kumimoji="1" lang="ja-JP" altLang="en-US" sz="1050" b="1" dirty="0">
                    <a:solidFill>
                      <a:srgbClr val="002060"/>
                    </a:solidFill>
                    <a:latin typeface="Meiryo UI" panose="020B0604030504040204" pitchFamily="50" charset="-128"/>
                    <a:ea typeface="Meiryo UI" panose="020B0604030504040204" pitchFamily="50" charset="-128"/>
                  </a:rPr>
                  <a:t>クラブ会長エレクトの</a:t>
                </a:r>
                <a:r>
                  <a:rPr kumimoji="1" lang="en-US" altLang="ja-JP" sz="1050" b="1" dirty="0">
                    <a:solidFill>
                      <a:srgbClr val="002060"/>
                    </a:solidFill>
                    <a:latin typeface="Meiryo UI" panose="020B0604030504040204" pitchFamily="50" charset="-128"/>
                    <a:ea typeface="Meiryo UI" panose="020B0604030504040204" pitchFamily="50" charset="-128"/>
                  </a:rPr>
                  <a:t>PETS</a:t>
                </a:r>
                <a:r>
                  <a:rPr kumimoji="1" lang="ja-JP" altLang="en-US" sz="1050" b="1" dirty="0">
                    <a:solidFill>
                      <a:srgbClr val="002060"/>
                    </a:solidFill>
                    <a:latin typeface="Meiryo UI" panose="020B0604030504040204" pitchFamily="50" charset="-128"/>
                    <a:ea typeface="Meiryo UI" panose="020B0604030504040204" pitchFamily="50" charset="-128"/>
                  </a:rPr>
                  <a:t>出席義務化</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88572F0A-9468-4E66-808A-18F568A77583}"/>
                  </a:ext>
                </a:extLst>
              </p:cNvPr>
              <p:cNvSpPr txBox="1"/>
              <p:nvPr/>
            </p:nvSpPr>
            <p:spPr>
              <a:xfrm>
                <a:off x="7088494" y="2710960"/>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43" name="テキスト ボックス 42">
                <a:extLst>
                  <a:ext uri="{FF2B5EF4-FFF2-40B4-BE49-F238E27FC236}">
                    <a16:creationId xmlns:a16="http://schemas.microsoft.com/office/drawing/2014/main" id="{6FAF80A5-9725-4458-B003-38B3708FD298}"/>
                  </a:ext>
                </a:extLst>
              </p:cNvPr>
              <p:cNvSpPr txBox="1"/>
              <p:nvPr/>
            </p:nvSpPr>
            <p:spPr>
              <a:xfrm>
                <a:off x="660401" y="2661977"/>
                <a:ext cx="6540525" cy="216704"/>
              </a:xfrm>
              <a:prstGeom prst="rect">
                <a:avLst/>
              </a:prstGeom>
              <a:noFill/>
            </p:spPr>
            <p:txBody>
              <a:bodyPr wrap="square" rtlCol="0">
                <a:spAutoFit/>
              </a:bodyPr>
              <a:lstStyle/>
              <a:p>
                <a:pPr algn="r"/>
                <a:r>
                  <a:rPr kumimoji="1" lang="ja-JP" altLang="en-US" sz="1050" b="1" dirty="0">
                    <a:solidFill>
                      <a:srgbClr val="002060"/>
                    </a:solidFill>
                    <a:latin typeface="Meiryo UI" panose="020B0604030504040204" pitchFamily="50" charset="-128"/>
                    <a:ea typeface="Meiryo UI" panose="020B0604030504040204" pitchFamily="50" charset="-128"/>
                  </a:rPr>
                  <a:t>会員種別の変更、</a:t>
                </a:r>
                <a:r>
                  <a:rPr kumimoji="1" lang="ja-JP" altLang="en-US" sz="1050" b="1" dirty="0">
                    <a:solidFill>
                      <a:srgbClr val="0070C0"/>
                    </a:solidFill>
                    <a:latin typeface="Meiryo UI" panose="020B0604030504040204" pitchFamily="50" charset="-128"/>
                    <a:ea typeface="Meiryo UI" panose="020B0604030504040204" pitchFamily="50" charset="-128"/>
                  </a:rPr>
                  <a:t>職業分類運用柔軟化</a:t>
                </a:r>
                <a:r>
                  <a:rPr kumimoji="1" lang="ja-JP" altLang="en-US" sz="1050" b="1" dirty="0">
                    <a:solidFill>
                      <a:srgbClr val="002060"/>
                    </a:solidFill>
                    <a:latin typeface="Meiryo UI" panose="020B0604030504040204" pitchFamily="50" charset="-128"/>
                    <a:ea typeface="Meiryo UI" panose="020B0604030504040204" pitchFamily="50" charset="-128"/>
                  </a:rPr>
                  <a:t>、サイバークラブプロジェクト、</a:t>
                </a:r>
                <a:r>
                  <a:rPr kumimoji="1" lang="en-US" altLang="ja-JP" sz="1050" b="1" dirty="0">
                    <a:solidFill>
                      <a:srgbClr val="0070C0"/>
                    </a:solidFill>
                    <a:latin typeface="Meiryo UI" panose="020B0604030504040204" pitchFamily="50" charset="-128"/>
                    <a:ea typeface="Meiryo UI" panose="020B0604030504040204" pitchFamily="50" charset="-128"/>
                  </a:rPr>
                  <a:t>DLP</a:t>
                </a:r>
                <a:r>
                  <a:rPr kumimoji="1" lang="ja-JP" altLang="en-US" sz="1050" b="1" dirty="0">
                    <a:solidFill>
                      <a:srgbClr val="002060"/>
                    </a:solidFill>
                    <a:latin typeface="Meiryo UI" panose="020B0604030504040204" pitchFamily="50" charset="-128"/>
                    <a:ea typeface="Meiryo UI" panose="020B0604030504040204" pitchFamily="50" charset="-128"/>
                  </a:rPr>
                  <a:t>の参加奨励</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4C1D3345-5431-41DC-9C12-074BD5F1DA5E}"/>
                  </a:ext>
                </a:extLst>
              </p:cNvPr>
              <p:cNvSpPr txBox="1"/>
              <p:nvPr/>
            </p:nvSpPr>
            <p:spPr>
              <a:xfrm>
                <a:off x="7747970" y="2439574"/>
                <a:ext cx="375920" cy="191439"/>
              </a:xfrm>
              <a:prstGeom prst="rect">
                <a:avLst/>
              </a:prstGeom>
              <a:noFill/>
            </p:spPr>
            <p:txBody>
              <a:bodyPr wrap="square" rtlCol="0">
                <a:spAutoFit/>
              </a:bodyPr>
              <a:lstStyle/>
              <a:p>
                <a:r>
                  <a:rPr kumimoji="1" lang="ja-JP" altLang="en-US" sz="750" dirty="0">
                    <a:solidFill>
                      <a:schemeClr val="bg1"/>
                    </a:solidFill>
                  </a:rPr>
                  <a:t>●</a:t>
                </a:r>
              </a:p>
            </p:txBody>
          </p:sp>
          <p:sp>
            <p:nvSpPr>
              <p:cNvPr id="45" name="テキスト ボックス 44">
                <a:extLst>
                  <a:ext uri="{FF2B5EF4-FFF2-40B4-BE49-F238E27FC236}">
                    <a16:creationId xmlns:a16="http://schemas.microsoft.com/office/drawing/2014/main" id="{3E16FF95-54BC-4E26-83AC-A029676D70AE}"/>
                  </a:ext>
                </a:extLst>
              </p:cNvPr>
              <p:cNvSpPr txBox="1"/>
              <p:nvPr/>
            </p:nvSpPr>
            <p:spPr>
              <a:xfrm>
                <a:off x="465538" y="2408113"/>
                <a:ext cx="7387937" cy="216704"/>
              </a:xfrm>
              <a:prstGeom prst="rect">
                <a:avLst/>
              </a:prstGeom>
              <a:noFill/>
            </p:spPr>
            <p:txBody>
              <a:bodyPr wrap="square" rtlCol="0">
                <a:spAutoFit/>
              </a:bodyPr>
              <a:lstStyle/>
              <a:p>
                <a:pPr algn="r"/>
                <a:r>
                  <a:rPr kumimoji="1" lang="ja-JP" altLang="en-US" sz="1050" b="1" dirty="0">
                    <a:solidFill>
                      <a:srgbClr val="002060"/>
                    </a:solidFill>
                    <a:latin typeface="Meiryo UI" panose="020B0604030504040204" pitchFamily="50" charset="-128"/>
                    <a:ea typeface="Meiryo UI" panose="020B0604030504040204" pitchFamily="50" charset="-128"/>
                  </a:rPr>
                  <a:t>ロータリー親睦活動への参加は例会出席、第２標語中「</a:t>
                </a:r>
                <a:r>
                  <a:rPr kumimoji="1" lang="en-US" altLang="ja-JP" sz="1050" b="1" dirty="0">
                    <a:solidFill>
                      <a:srgbClr val="002060"/>
                    </a:solidFill>
                    <a:latin typeface="Meiryo UI" panose="020B0604030504040204" pitchFamily="50" charset="-128"/>
                    <a:ea typeface="Meiryo UI" panose="020B0604030504040204" pitchFamily="50" charset="-128"/>
                  </a:rPr>
                  <a:t>He</a:t>
                </a:r>
                <a:r>
                  <a:rPr kumimoji="1" lang="ja-JP" altLang="en-US" sz="1050" b="1" dirty="0">
                    <a:solidFill>
                      <a:srgbClr val="002060"/>
                    </a:solidFill>
                    <a:latin typeface="Meiryo UI" panose="020B0604030504040204" pitchFamily="50" charset="-128"/>
                    <a:ea typeface="Meiryo UI" panose="020B0604030504040204" pitchFamily="50" charset="-128"/>
                  </a:rPr>
                  <a:t> </a:t>
                </a:r>
                <a:r>
                  <a:rPr kumimoji="1" lang="en-US" altLang="ja-JP" sz="1050" b="1" dirty="0">
                    <a:solidFill>
                      <a:srgbClr val="002060"/>
                    </a:solidFill>
                    <a:latin typeface="Meiryo UI" panose="020B0604030504040204" pitchFamily="50" charset="-128"/>
                    <a:ea typeface="Meiryo UI" panose="020B0604030504040204" pitchFamily="50" charset="-128"/>
                  </a:rPr>
                  <a:t>profit</a:t>
                </a:r>
                <a:r>
                  <a:rPr kumimoji="1" lang="ja-JP" altLang="en-US" sz="1050" b="1" dirty="0">
                    <a:solidFill>
                      <a:srgbClr val="002060"/>
                    </a:solidFill>
                    <a:latin typeface="Meiryo UI" panose="020B0604030504040204" pitchFamily="50" charset="-128"/>
                    <a:ea typeface="Meiryo UI" panose="020B0604030504040204" pitchFamily="50" charset="-128"/>
                  </a:rPr>
                  <a:t>・・・」を「</a:t>
                </a:r>
                <a:r>
                  <a:rPr kumimoji="1" lang="en-US" altLang="ja-JP" sz="1050" b="1" dirty="0">
                    <a:solidFill>
                      <a:srgbClr val="002060"/>
                    </a:solidFill>
                    <a:latin typeface="Meiryo UI" panose="020B0604030504040204" pitchFamily="50" charset="-128"/>
                    <a:ea typeface="Meiryo UI" panose="020B0604030504040204" pitchFamily="50" charset="-128"/>
                  </a:rPr>
                  <a:t>They</a:t>
                </a:r>
                <a:r>
                  <a:rPr kumimoji="1" lang="ja-JP" altLang="en-US" sz="1050" b="1" dirty="0">
                    <a:solidFill>
                      <a:srgbClr val="002060"/>
                    </a:solidFill>
                    <a:latin typeface="Meiryo UI" panose="020B0604030504040204" pitchFamily="50" charset="-128"/>
                    <a:ea typeface="Meiryo UI" panose="020B0604030504040204" pitchFamily="50" charset="-128"/>
                  </a:rPr>
                  <a:t> </a:t>
                </a:r>
                <a:r>
                  <a:rPr kumimoji="1" lang="en-US" altLang="ja-JP" sz="1050" b="1" dirty="0">
                    <a:solidFill>
                      <a:srgbClr val="002060"/>
                    </a:solidFill>
                    <a:latin typeface="Meiryo UI" panose="020B0604030504040204" pitchFamily="50" charset="-128"/>
                    <a:ea typeface="Meiryo UI" panose="020B0604030504040204" pitchFamily="50" charset="-128"/>
                  </a:rPr>
                  <a:t>profit</a:t>
                </a:r>
                <a:r>
                  <a:rPr kumimoji="1" lang="ja-JP" altLang="en-US" sz="1050" b="1" dirty="0">
                    <a:solidFill>
                      <a:srgbClr val="002060"/>
                    </a:solidFill>
                    <a:latin typeface="Meiryo UI" panose="020B0604030504040204" pitchFamily="50" charset="-128"/>
                    <a:ea typeface="Meiryo UI" panose="020B0604030504040204" pitchFamily="50" charset="-128"/>
                  </a:rPr>
                  <a:t>・・・」に変更</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1350DBA0-36C3-4042-855B-09A5B18D3136}"/>
                  </a:ext>
                </a:extLst>
              </p:cNvPr>
              <p:cNvSpPr txBox="1"/>
              <p:nvPr/>
            </p:nvSpPr>
            <p:spPr>
              <a:xfrm>
                <a:off x="8480520" y="2015886"/>
                <a:ext cx="255153" cy="181406"/>
              </a:xfrm>
              <a:prstGeom prst="rect">
                <a:avLst/>
              </a:prstGeom>
              <a:noFill/>
            </p:spPr>
            <p:txBody>
              <a:bodyPr wrap="square" rtlCol="0">
                <a:spAutoFit/>
              </a:bodyPr>
              <a:lstStyle/>
              <a:p>
                <a:r>
                  <a:rPr kumimoji="1" lang="ja-JP" altLang="en-US" sz="750" dirty="0"/>
                  <a:t>●</a:t>
                </a:r>
              </a:p>
            </p:txBody>
          </p:sp>
          <p:sp>
            <p:nvSpPr>
              <p:cNvPr id="47" name="テキスト ボックス 46">
                <a:extLst>
                  <a:ext uri="{FF2B5EF4-FFF2-40B4-BE49-F238E27FC236}">
                    <a16:creationId xmlns:a16="http://schemas.microsoft.com/office/drawing/2014/main" id="{3423462B-6C7A-4F35-B811-FD760650F97B}"/>
                  </a:ext>
                </a:extLst>
              </p:cNvPr>
              <p:cNvSpPr txBox="1"/>
              <p:nvPr/>
            </p:nvSpPr>
            <p:spPr>
              <a:xfrm>
                <a:off x="947414" y="2168223"/>
                <a:ext cx="7347658" cy="221719"/>
              </a:xfrm>
              <a:prstGeom prst="rect">
                <a:avLst/>
              </a:prstGeom>
              <a:noFill/>
            </p:spPr>
            <p:txBody>
              <a:bodyPr wrap="square" rtlCol="0">
                <a:spAutoFit/>
              </a:bodyPr>
              <a:lstStyle/>
              <a:p>
                <a:pPr algn="r"/>
                <a:r>
                  <a:rPr kumimoji="1" lang="ja-JP" altLang="en-US" sz="1050" b="1" dirty="0">
                    <a:solidFill>
                      <a:srgbClr val="002060"/>
                    </a:solidFill>
                    <a:latin typeface="Meiryo UI" panose="020B0604030504040204" pitchFamily="50" charset="-128"/>
                    <a:ea typeface="Meiryo UI" panose="020B0604030504040204" pitchFamily="50" charset="-128"/>
                  </a:rPr>
                  <a:t>ロータリー財団学友が正会員になれる、第２標語中「</a:t>
                </a:r>
                <a:r>
                  <a:rPr kumimoji="1" lang="en-US" altLang="ja-JP" sz="1050" b="1" dirty="0">
                    <a:solidFill>
                      <a:srgbClr val="002060"/>
                    </a:solidFill>
                    <a:latin typeface="Meiryo UI" panose="020B0604030504040204" pitchFamily="50" charset="-128"/>
                    <a:ea typeface="Meiryo UI" panose="020B0604030504040204" pitchFamily="50" charset="-128"/>
                  </a:rPr>
                  <a:t>They</a:t>
                </a:r>
                <a:r>
                  <a:rPr kumimoji="1" lang="ja-JP" altLang="en-US" sz="1050" b="1" dirty="0">
                    <a:solidFill>
                      <a:srgbClr val="002060"/>
                    </a:solidFill>
                    <a:latin typeface="Meiryo UI" panose="020B0604030504040204" pitchFamily="50" charset="-128"/>
                    <a:ea typeface="Meiryo UI" panose="020B0604030504040204" pitchFamily="50" charset="-128"/>
                  </a:rPr>
                  <a:t> </a:t>
                </a:r>
                <a:r>
                  <a:rPr kumimoji="1" lang="en-US" altLang="ja-JP" sz="1050" b="1" dirty="0">
                    <a:solidFill>
                      <a:srgbClr val="002060"/>
                    </a:solidFill>
                    <a:latin typeface="Meiryo UI" panose="020B0604030504040204" pitchFamily="50" charset="-128"/>
                    <a:ea typeface="Meiryo UI" panose="020B0604030504040204" pitchFamily="50" charset="-128"/>
                  </a:rPr>
                  <a:t>profit</a:t>
                </a:r>
                <a:r>
                  <a:rPr kumimoji="1" lang="ja-JP" altLang="en-US" sz="1050" b="1" dirty="0">
                    <a:solidFill>
                      <a:srgbClr val="002060"/>
                    </a:solidFill>
                    <a:latin typeface="Meiryo UI" panose="020B0604030504040204" pitchFamily="50" charset="-128"/>
                    <a:ea typeface="Meiryo UI" panose="020B0604030504040204" pitchFamily="50" charset="-128"/>
                  </a:rPr>
                  <a:t>・・・」を「</a:t>
                </a:r>
                <a:r>
                  <a:rPr kumimoji="1" lang="en-US" altLang="ja-JP" sz="1050" b="1" dirty="0">
                    <a:solidFill>
                      <a:srgbClr val="002060"/>
                    </a:solidFill>
                    <a:latin typeface="Meiryo UI" panose="020B0604030504040204" pitchFamily="50" charset="-128"/>
                    <a:ea typeface="Meiryo UI" panose="020B0604030504040204" pitchFamily="50" charset="-128"/>
                  </a:rPr>
                  <a:t>One</a:t>
                </a:r>
                <a:r>
                  <a:rPr kumimoji="1" lang="ja-JP" altLang="en-US" sz="1050" b="1" dirty="0">
                    <a:solidFill>
                      <a:srgbClr val="002060"/>
                    </a:solidFill>
                    <a:latin typeface="Meiryo UI" panose="020B0604030504040204" pitchFamily="50" charset="-128"/>
                    <a:ea typeface="Meiryo UI" panose="020B0604030504040204" pitchFamily="50" charset="-128"/>
                  </a:rPr>
                  <a:t> </a:t>
                </a:r>
                <a:r>
                  <a:rPr kumimoji="1" lang="en-US" altLang="ja-JP" sz="1050" b="1" dirty="0">
                    <a:solidFill>
                      <a:srgbClr val="002060"/>
                    </a:solidFill>
                    <a:latin typeface="Meiryo UI" panose="020B0604030504040204" pitchFamily="50" charset="-128"/>
                    <a:ea typeface="Meiryo UI" panose="020B0604030504040204" pitchFamily="50" charset="-128"/>
                  </a:rPr>
                  <a:t>profit</a:t>
                </a:r>
                <a:r>
                  <a:rPr kumimoji="1" lang="ja-JP" altLang="en-US" sz="1050" b="1" dirty="0">
                    <a:solidFill>
                      <a:srgbClr val="002060"/>
                    </a:solidFill>
                    <a:latin typeface="Meiryo UI" panose="020B0604030504040204" pitchFamily="50" charset="-128"/>
                    <a:ea typeface="Meiryo UI" panose="020B0604030504040204" pitchFamily="50" charset="-128"/>
                  </a:rPr>
                  <a:t>・・・」に変更   </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FA758FF1-FB9F-4605-AF6E-ED5D72BBC0B8}"/>
                  </a:ext>
                </a:extLst>
              </p:cNvPr>
              <p:cNvSpPr txBox="1"/>
              <p:nvPr/>
            </p:nvSpPr>
            <p:spPr>
              <a:xfrm>
                <a:off x="9066922" y="1941334"/>
                <a:ext cx="375920" cy="181406"/>
              </a:xfrm>
              <a:prstGeom prst="rect">
                <a:avLst/>
              </a:prstGeom>
              <a:noFill/>
            </p:spPr>
            <p:txBody>
              <a:bodyPr wrap="square" rtlCol="0">
                <a:spAutoFit/>
              </a:bodyPr>
              <a:lstStyle/>
              <a:p>
                <a:r>
                  <a:rPr kumimoji="1" lang="ja-JP" altLang="en-US" sz="750" dirty="0">
                    <a:solidFill>
                      <a:schemeClr val="bg1"/>
                    </a:solidFill>
                  </a:rPr>
                  <a:t>●</a:t>
                </a:r>
              </a:p>
            </p:txBody>
          </p:sp>
          <p:sp>
            <p:nvSpPr>
              <p:cNvPr id="49" name="テキスト ボックス 48">
                <a:extLst>
                  <a:ext uri="{FF2B5EF4-FFF2-40B4-BE49-F238E27FC236}">
                    <a16:creationId xmlns:a16="http://schemas.microsoft.com/office/drawing/2014/main" id="{668CD77F-2B78-4025-8032-96DA2D803339}"/>
                  </a:ext>
                </a:extLst>
              </p:cNvPr>
              <p:cNvSpPr txBox="1"/>
              <p:nvPr/>
            </p:nvSpPr>
            <p:spPr>
              <a:xfrm>
                <a:off x="1132862" y="1920000"/>
                <a:ext cx="8041443" cy="216704"/>
              </a:xfrm>
              <a:prstGeom prst="rect">
                <a:avLst/>
              </a:prstGeom>
              <a:noFill/>
            </p:spPr>
            <p:txBody>
              <a:bodyPr wrap="square" rtlCol="0">
                <a:spAutoFit/>
              </a:bodyPr>
              <a:lstStyle/>
              <a:p>
                <a:pPr algn="r"/>
                <a:r>
                  <a:rPr lang="ja-JP" altLang="en-US" sz="1050" dirty="0">
                    <a:solidFill>
                      <a:srgbClr val="002060"/>
                    </a:solidFill>
                    <a:latin typeface="Meiryo UI" panose="020B0604030504040204" pitchFamily="50" charset="-128"/>
                    <a:ea typeface="Meiryo UI" panose="020B0604030504040204" pitchFamily="50" charset="-128"/>
                  </a:rPr>
                  <a:t>「</a:t>
                </a:r>
                <a:r>
                  <a:rPr lang="ja-JP" altLang="en-US" sz="1050" b="1" dirty="0">
                    <a:solidFill>
                      <a:srgbClr val="002060"/>
                    </a:solidFill>
                    <a:latin typeface="Meiryo UI" panose="020B0604030504040204" pitchFamily="50" charset="-128"/>
                    <a:ea typeface="Meiryo UI" panose="020B0604030504040204" pitchFamily="50" charset="-128"/>
                  </a:rPr>
                  <a:t>青少年奉仕」が第５部門となる、第２標語を第２モットーとする、決議</a:t>
                </a:r>
                <a:r>
                  <a:rPr lang="en-US" altLang="ja-JP" sz="1050" b="1" dirty="0">
                    <a:solidFill>
                      <a:srgbClr val="002060"/>
                    </a:solidFill>
                    <a:latin typeface="Meiryo UI" panose="020B0604030504040204" pitchFamily="50" charset="-128"/>
                    <a:ea typeface="Meiryo UI" panose="020B0604030504040204" pitchFamily="50" charset="-128"/>
                  </a:rPr>
                  <a:t>23-34</a:t>
                </a:r>
                <a:r>
                  <a:rPr lang="ja-JP" altLang="en-US" sz="1050" b="1" dirty="0">
                    <a:solidFill>
                      <a:srgbClr val="002060"/>
                    </a:solidFill>
                    <a:latin typeface="Meiryo UI" panose="020B0604030504040204" pitchFamily="50" charset="-128"/>
                    <a:ea typeface="Meiryo UI" panose="020B0604030504040204" pitchFamily="50" charset="-128"/>
                  </a:rPr>
                  <a:t>第１項を奉仕の哲学と定義</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A3512D6B-FAA0-4455-B3C7-8C63CCE00E53}"/>
                  </a:ext>
                </a:extLst>
              </p:cNvPr>
              <p:cNvSpPr txBox="1"/>
              <p:nvPr/>
            </p:nvSpPr>
            <p:spPr>
              <a:xfrm>
                <a:off x="9726398" y="1700149"/>
                <a:ext cx="375920" cy="181406"/>
              </a:xfrm>
              <a:prstGeom prst="rect">
                <a:avLst/>
              </a:prstGeom>
              <a:noFill/>
            </p:spPr>
            <p:txBody>
              <a:bodyPr wrap="square" rtlCol="0">
                <a:spAutoFit/>
              </a:bodyPr>
              <a:lstStyle/>
              <a:p>
                <a:r>
                  <a:rPr kumimoji="1" lang="ja-JP" altLang="en-US" sz="750" dirty="0">
                    <a:solidFill>
                      <a:schemeClr val="bg1"/>
                    </a:solidFill>
                  </a:rPr>
                  <a:t>●</a:t>
                </a:r>
              </a:p>
            </p:txBody>
          </p:sp>
          <p:sp>
            <p:nvSpPr>
              <p:cNvPr id="51" name="テキスト ボックス 50">
                <a:extLst>
                  <a:ext uri="{FF2B5EF4-FFF2-40B4-BE49-F238E27FC236}">
                    <a16:creationId xmlns:a16="http://schemas.microsoft.com/office/drawing/2014/main" id="{3EB50E61-4DA8-4D2E-891B-718CE2DC6B35}"/>
                  </a:ext>
                </a:extLst>
              </p:cNvPr>
              <p:cNvSpPr txBox="1"/>
              <p:nvPr/>
            </p:nvSpPr>
            <p:spPr>
              <a:xfrm>
                <a:off x="1806729" y="1655878"/>
                <a:ext cx="8041443" cy="216704"/>
              </a:xfrm>
              <a:prstGeom prst="rect">
                <a:avLst/>
              </a:prstGeom>
              <a:noFill/>
            </p:spPr>
            <p:txBody>
              <a:bodyPr wrap="square" rtlCol="0">
                <a:spAutoFit/>
              </a:bodyPr>
              <a:lstStyle/>
              <a:p>
                <a:pPr algn="r"/>
                <a:r>
                  <a:rPr kumimoji="1" lang="ja-JP" altLang="en-US" sz="1050" dirty="0">
                    <a:latin typeface="Meiryo UI" panose="020B0604030504040204" pitchFamily="50" charset="-128"/>
                    <a:ea typeface="Meiryo UI" panose="020B0604030504040204" pitchFamily="50" charset="-128"/>
                  </a:rPr>
                  <a:t>「</a:t>
                </a:r>
                <a:r>
                  <a:rPr kumimoji="1" lang="ja-JP" altLang="en-US" sz="1050" b="1" dirty="0">
                    <a:solidFill>
                      <a:srgbClr val="002060"/>
                    </a:solidFill>
                    <a:latin typeface="Meiryo UI" panose="020B0604030504040204" pitchFamily="50" charset="-128"/>
                    <a:ea typeface="Meiryo UI" panose="020B0604030504040204" pitchFamily="50" charset="-128"/>
                  </a:rPr>
                  <a:t>衛星クラブ」を認める</a:t>
                </a:r>
                <a:r>
                  <a:rPr kumimoji="1" lang="ja-JP" altLang="en-US" sz="1050" b="1" dirty="0">
                    <a:latin typeface="Meiryo UI" panose="020B0604030504040204" pitchFamily="50" charset="-128"/>
                    <a:ea typeface="Meiryo UI" panose="020B0604030504040204" pitchFamily="50" charset="-128"/>
                  </a:rPr>
                  <a:t>、</a:t>
                </a:r>
                <a:r>
                  <a:rPr kumimoji="1" lang="ja-JP" altLang="en-US" sz="1050" b="1" dirty="0">
                    <a:solidFill>
                      <a:srgbClr val="0070C0"/>
                    </a:solidFill>
                    <a:latin typeface="Meiryo UI" panose="020B0604030504040204" pitchFamily="50" charset="-128"/>
                    <a:ea typeface="Meiryo UI" panose="020B0604030504040204" pitchFamily="50" charset="-128"/>
                  </a:rPr>
                  <a:t>現職に無い人を正会員と認める</a:t>
                </a:r>
                <a:r>
                  <a:rPr kumimoji="1" lang="ja-JP" altLang="en-US" sz="1050" b="1" dirty="0">
                    <a:latin typeface="Meiryo UI" panose="020B0604030504040204" pitchFamily="50" charset="-128"/>
                    <a:ea typeface="Meiryo UI" panose="020B0604030504040204" pitchFamily="50" charset="-128"/>
                  </a:rPr>
                  <a:t>、</a:t>
                </a:r>
                <a:r>
                  <a:rPr kumimoji="1" lang="en-US" altLang="ja-JP" sz="1050" b="1" dirty="0">
                    <a:solidFill>
                      <a:srgbClr val="002060"/>
                    </a:solidFill>
                    <a:latin typeface="Meiryo UI" panose="020B0604030504040204" pitchFamily="50" charset="-128"/>
                    <a:ea typeface="Meiryo UI" panose="020B0604030504040204" pitchFamily="50" charset="-128"/>
                  </a:rPr>
                  <a:t>RI</a:t>
                </a:r>
                <a:r>
                  <a:rPr kumimoji="1" lang="ja-JP" altLang="en-US" sz="1050" b="1" dirty="0">
                    <a:solidFill>
                      <a:srgbClr val="002060"/>
                    </a:solidFill>
                    <a:latin typeface="Meiryo UI" panose="020B0604030504040204" pitchFamily="50" charset="-128"/>
                    <a:ea typeface="Meiryo UI" panose="020B0604030504040204" pitchFamily="50" charset="-128"/>
                  </a:rPr>
                  <a:t>戦略計画の実行を</a:t>
                </a:r>
                <a:r>
                  <a:rPr kumimoji="1" lang="en-US" altLang="ja-JP" sz="1050" b="1" dirty="0">
                    <a:solidFill>
                      <a:srgbClr val="002060"/>
                    </a:solidFill>
                    <a:latin typeface="Meiryo UI" panose="020B0604030504040204" pitchFamily="50" charset="-128"/>
                    <a:ea typeface="Meiryo UI" panose="020B0604030504040204" pitchFamily="50" charset="-128"/>
                  </a:rPr>
                  <a:t>RI</a:t>
                </a:r>
                <a:r>
                  <a:rPr kumimoji="1" lang="ja-JP" altLang="en-US" sz="1050" b="1" dirty="0">
                    <a:solidFill>
                      <a:srgbClr val="002060"/>
                    </a:solidFill>
                    <a:latin typeface="Meiryo UI" panose="020B0604030504040204" pitchFamily="50" charset="-128"/>
                    <a:ea typeface="Meiryo UI" panose="020B0604030504040204" pitchFamily="50" charset="-128"/>
                  </a:rPr>
                  <a:t>理事任務とする</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5C351061-C404-4C7A-B028-31404E9F5C38}"/>
                  </a:ext>
                </a:extLst>
              </p:cNvPr>
              <p:cNvSpPr txBox="1"/>
              <p:nvPr/>
            </p:nvSpPr>
            <p:spPr>
              <a:xfrm>
                <a:off x="10384589" y="1490238"/>
                <a:ext cx="375920" cy="181406"/>
              </a:xfrm>
              <a:prstGeom prst="rect">
                <a:avLst/>
              </a:prstGeom>
              <a:noFill/>
            </p:spPr>
            <p:txBody>
              <a:bodyPr wrap="square" rtlCol="0">
                <a:spAutoFit/>
              </a:bodyPr>
              <a:lstStyle/>
              <a:p>
                <a:r>
                  <a:rPr kumimoji="1" lang="ja-JP" altLang="en-US" sz="750" dirty="0">
                    <a:solidFill>
                      <a:schemeClr val="bg1"/>
                    </a:solidFill>
                  </a:rPr>
                  <a:t>●</a:t>
                </a:r>
              </a:p>
            </p:txBody>
          </p:sp>
          <p:sp>
            <p:nvSpPr>
              <p:cNvPr id="53" name="テキスト ボックス 52">
                <a:extLst>
                  <a:ext uri="{FF2B5EF4-FFF2-40B4-BE49-F238E27FC236}">
                    <a16:creationId xmlns:a16="http://schemas.microsoft.com/office/drawing/2014/main" id="{B755F6FF-FF8B-4296-B221-1FF57DBDF756}"/>
                  </a:ext>
                </a:extLst>
              </p:cNvPr>
              <p:cNvSpPr txBox="1"/>
              <p:nvPr/>
            </p:nvSpPr>
            <p:spPr>
              <a:xfrm>
                <a:off x="2472162" y="1440150"/>
                <a:ext cx="8041443" cy="223271"/>
              </a:xfrm>
              <a:prstGeom prst="rect">
                <a:avLst/>
              </a:prstGeom>
              <a:noFill/>
            </p:spPr>
            <p:txBody>
              <a:bodyPr wrap="square" rtlCol="0">
                <a:spAutoFit/>
              </a:bodyPr>
              <a:lstStyle/>
              <a:p>
                <a:pPr algn="r"/>
                <a:r>
                  <a:rPr kumimoji="1" lang="ja-JP" altLang="en-US" sz="1100" b="1" dirty="0">
                    <a:solidFill>
                      <a:srgbClr val="FF0000"/>
                    </a:solidFill>
                    <a:latin typeface="Meiryo UI" panose="020B0604030504040204" pitchFamily="50" charset="-128"/>
                    <a:ea typeface="Meiryo UI" panose="020B0604030504040204" pitchFamily="50" charset="-128"/>
                  </a:rPr>
                  <a:t>例会の頻度・形式・出席の柔軟性、会員種類の柔軟性</a:t>
                </a:r>
                <a:r>
                  <a:rPr kumimoji="1" lang="ja-JP" altLang="en-US" sz="1100" b="1" dirty="0">
                    <a:latin typeface="Meiryo UI" panose="020B0604030504040204" pitchFamily="50" charset="-128"/>
                    <a:ea typeface="Meiryo UI" panose="020B0604030504040204" pitchFamily="50" charset="-128"/>
                  </a:rPr>
                  <a:t>、</a:t>
                </a:r>
                <a:r>
                  <a:rPr kumimoji="1" lang="ja-JP" altLang="en-US" sz="1100" b="1" dirty="0">
                    <a:solidFill>
                      <a:srgbClr val="FF0000"/>
                    </a:solidFill>
                    <a:latin typeface="Meiryo UI" panose="020B0604030504040204" pitchFamily="50" charset="-128"/>
                    <a:ea typeface="Meiryo UI" panose="020B0604030504040204" pitchFamily="50" charset="-128"/>
                  </a:rPr>
                  <a:t>ローターアクターの二重会員身分</a:t>
                </a:r>
                <a:r>
                  <a:rPr lang="ja-JP" altLang="en-US" sz="1100" b="1" dirty="0">
                    <a:solidFill>
                      <a:srgbClr val="002060"/>
                    </a:solidFill>
                    <a:latin typeface="Meiryo UI" panose="020B0604030504040204" pitchFamily="50" charset="-128"/>
                    <a:ea typeface="Meiryo UI" panose="020B0604030504040204" pitchFamily="50" charset="-128"/>
                  </a:rPr>
                  <a:t>を認める</a:t>
                </a:r>
                <a:endParaRPr kumimoji="1" lang="en-US" altLang="ja-JP" sz="1100" b="1" dirty="0">
                  <a:solidFill>
                    <a:srgbClr val="002060"/>
                  </a:solidFill>
                  <a:latin typeface="Meiryo UI" panose="020B0604030504040204" pitchFamily="50" charset="-128"/>
                  <a:ea typeface="Meiryo UI" panose="020B0604030504040204" pitchFamily="50" charset="-128"/>
                </a:endParaRPr>
              </a:p>
            </p:txBody>
          </p:sp>
        </p:grpSp>
        <p:sp>
          <p:nvSpPr>
            <p:cNvPr id="58" name="テキスト ボックス 57">
              <a:extLst>
                <a:ext uri="{FF2B5EF4-FFF2-40B4-BE49-F238E27FC236}">
                  <a16:creationId xmlns:a16="http://schemas.microsoft.com/office/drawing/2014/main" id="{15FD3E53-8787-4744-92AA-C831A44808E3}"/>
                </a:ext>
              </a:extLst>
            </p:cNvPr>
            <p:cNvSpPr txBox="1"/>
            <p:nvPr/>
          </p:nvSpPr>
          <p:spPr>
            <a:xfrm>
              <a:off x="8395794" y="5159660"/>
              <a:ext cx="3413047" cy="295625"/>
            </a:xfrm>
            <a:prstGeom prst="rect">
              <a:avLst/>
            </a:prstGeom>
            <a:noFill/>
          </p:spPr>
          <p:txBody>
            <a:bodyPr wrap="square" rtlCol="0">
              <a:spAutoFit/>
            </a:bodyPr>
            <a:lstStyle/>
            <a:p>
              <a:r>
                <a:rPr kumimoji="1" lang="en-US" altLang="ja-JP" sz="1600" b="1" dirty="0">
                  <a:solidFill>
                    <a:srgbClr val="7030A0"/>
                  </a:solidFill>
                </a:rPr>
                <a:t>RID2510</a:t>
              </a:r>
              <a:r>
                <a:rPr kumimoji="1" lang="ja-JP" altLang="en-US" sz="1600" b="1" dirty="0">
                  <a:solidFill>
                    <a:srgbClr val="7030A0"/>
                  </a:solidFill>
                </a:rPr>
                <a:t>小船井修一</a:t>
              </a:r>
              <a:r>
                <a:rPr kumimoji="1" lang="en-US" altLang="ja-JP" sz="1600" b="1" dirty="0">
                  <a:solidFill>
                    <a:srgbClr val="7030A0"/>
                  </a:solidFill>
                </a:rPr>
                <a:t>PDG</a:t>
              </a:r>
              <a:r>
                <a:rPr lang="ja-JP" altLang="en-US" sz="1600" b="1" dirty="0">
                  <a:solidFill>
                    <a:srgbClr val="7030A0"/>
                  </a:solidFill>
                </a:rPr>
                <a:t>資料より</a:t>
              </a:r>
              <a:endParaRPr kumimoji="1" lang="ja-JP" altLang="en-US" sz="1600" b="1" dirty="0">
                <a:solidFill>
                  <a:srgbClr val="7030A0"/>
                </a:solidFill>
              </a:endParaRPr>
            </a:p>
          </p:txBody>
        </p:sp>
      </p:grpSp>
      <p:sp>
        <p:nvSpPr>
          <p:cNvPr id="61" name="正方形/長方形 60">
            <a:extLst>
              <a:ext uri="{FF2B5EF4-FFF2-40B4-BE49-F238E27FC236}">
                <a16:creationId xmlns:a16="http://schemas.microsoft.com/office/drawing/2014/main" id="{9EC4BF88-9115-413C-B83A-3C59CCE87785}"/>
              </a:ext>
            </a:extLst>
          </p:cNvPr>
          <p:cNvSpPr/>
          <p:nvPr/>
        </p:nvSpPr>
        <p:spPr>
          <a:xfrm>
            <a:off x="986615" y="662158"/>
            <a:ext cx="7089960"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86F61AD-92EC-4ADA-A19D-9BB2315F6107}"/>
              </a:ext>
            </a:extLst>
          </p:cNvPr>
          <p:cNvSpPr txBox="1"/>
          <p:nvPr/>
        </p:nvSpPr>
        <p:spPr>
          <a:xfrm>
            <a:off x="6380421" y="970722"/>
            <a:ext cx="4818301" cy="253916"/>
          </a:xfrm>
          <a:prstGeom prst="rect">
            <a:avLst/>
          </a:prstGeom>
          <a:noFill/>
        </p:spPr>
        <p:txBody>
          <a:bodyPr wrap="square" rtlCol="0">
            <a:spAutoFit/>
          </a:bodyPr>
          <a:lstStyle/>
          <a:p>
            <a:pPr algn="r"/>
            <a:r>
              <a:rPr kumimoji="1" lang="ja-JP" altLang="en-US" sz="1050" b="1" dirty="0">
                <a:solidFill>
                  <a:srgbClr val="FF0000"/>
                </a:solidFill>
                <a:latin typeface="Meiryo UI" panose="020B0604030504040204" pitchFamily="50" charset="-128"/>
                <a:ea typeface="Meiryo UI" panose="020B0604030504040204" pitchFamily="50" charset="-128"/>
              </a:rPr>
              <a:t>会員種類や例会出席の柔軟性</a:t>
            </a:r>
            <a:r>
              <a:rPr kumimoji="1" lang="ja-JP" altLang="en-US" sz="1050" b="1" dirty="0">
                <a:latin typeface="Meiryo UI" panose="020B0604030504040204" pitchFamily="50" charset="-128"/>
                <a:ea typeface="Meiryo UI" panose="020B0604030504040204" pitchFamily="50" charset="-128"/>
              </a:rPr>
              <a:t>、</a:t>
            </a:r>
            <a:r>
              <a:rPr kumimoji="1" lang="ja-JP" altLang="en-US" sz="1050" b="1" dirty="0">
                <a:solidFill>
                  <a:srgbClr val="FF0000"/>
                </a:solidFill>
                <a:latin typeface="Meiryo UI" panose="020B0604030504040204" pitchFamily="50" charset="-128"/>
                <a:ea typeface="Meiryo UI" panose="020B0604030504040204" pitchFamily="50" charset="-128"/>
              </a:rPr>
              <a:t>ローターアクトクラブの</a:t>
            </a:r>
            <a:r>
              <a:rPr kumimoji="1" lang="en-US" altLang="ja-JP" sz="1050" b="1" dirty="0">
                <a:solidFill>
                  <a:srgbClr val="FF0000"/>
                </a:solidFill>
                <a:latin typeface="Meiryo UI" panose="020B0604030504040204" pitchFamily="50" charset="-128"/>
                <a:ea typeface="Meiryo UI" panose="020B0604030504040204" pitchFamily="50" charset="-128"/>
              </a:rPr>
              <a:t>RI</a:t>
            </a:r>
            <a:r>
              <a:rPr kumimoji="1" lang="ja-JP" altLang="en-US" sz="1050" b="1" dirty="0">
                <a:solidFill>
                  <a:srgbClr val="FF0000"/>
                </a:solidFill>
                <a:latin typeface="Meiryo UI" panose="020B0604030504040204" pitchFamily="50" charset="-128"/>
                <a:ea typeface="Meiryo UI" panose="020B0604030504040204" pitchFamily="50" charset="-128"/>
              </a:rPr>
              <a:t>加盟</a:t>
            </a:r>
            <a:r>
              <a:rPr lang="ja-JP" altLang="en-US" sz="1050" b="1" dirty="0">
                <a:solidFill>
                  <a:srgbClr val="002060"/>
                </a:solidFill>
                <a:latin typeface="Meiryo UI" panose="020B0604030504040204" pitchFamily="50" charset="-128"/>
                <a:ea typeface="Meiryo UI" panose="020B0604030504040204" pitchFamily="50" charset="-128"/>
              </a:rPr>
              <a:t>を認める　●</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9C3832BE-2B8A-6ABF-2C67-BE8F42EE5A7E}"/>
              </a:ext>
            </a:extLst>
          </p:cNvPr>
          <p:cNvSpPr txBox="1"/>
          <p:nvPr/>
        </p:nvSpPr>
        <p:spPr>
          <a:xfrm rot="2687827">
            <a:off x="11272409" y="6466085"/>
            <a:ext cx="648842" cy="230832"/>
          </a:xfrm>
          <a:prstGeom prst="rect">
            <a:avLst/>
          </a:prstGeom>
          <a:noFill/>
        </p:spPr>
        <p:txBody>
          <a:bodyPr wrap="square" rtlCol="0">
            <a:spAutoFit/>
          </a:bodyPr>
          <a:lstStyle/>
          <a:p>
            <a:r>
              <a:rPr lang="en-US" altLang="ja-JP" sz="900" b="1" dirty="0">
                <a:solidFill>
                  <a:schemeClr val="accent4">
                    <a:lumMod val="50000"/>
                  </a:schemeClr>
                </a:solidFill>
                <a:latin typeface="Meiryo UI" panose="020B0604030504040204" pitchFamily="50" charset="-128"/>
                <a:ea typeface="Meiryo UI" panose="020B0604030504040204" pitchFamily="50" charset="-128"/>
              </a:rPr>
              <a:t>2022</a:t>
            </a:r>
            <a:endParaRPr kumimoji="1" lang="ja-JP" altLang="en-US" sz="900" b="1" dirty="0">
              <a:solidFill>
                <a:schemeClr val="accent4">
                  <a:lumMod val="50000"/>
                </a:schemeClr>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A639718F-C5CB-B3A5-A2D5-0F5DFC085E25}"/>
              </a:ext>
            </a:extLst>
          </p:cNvPr>
          <p:cNvSpPr txBox="1"/>
          <p:nvPr/>
        </p:nvSpPr>
        <p:spPr>
          <a:xfrm>
            <a:off x="8432877" y="2115597"/>
            <a:ext cx="379375" cy="207748"/>
          </a:xfrm>
          <a:prstGeom prst="rect">
            <a:avLst/>
          </a:prstGeom>
          <a:noFill/>
        </p:spPr>
        <p:txBody>
          <a:bodyPr wrap="square" rtlCol="0">
            <a:spAutoFit/>
          </a:bodyPr>
          <a:lstStyle/>
          <a:p>
            <a:r>
              <a:rPr kumimoji="1" lang="ja-JP" altLang="en-US" sz="750" dirty="0">
                <a:solidFill>
                  <a:schemeClr val="bg1"/>
                </a:solidFill>
              </a:rPr>
              <a:t>●</a:t>
            </a:r>
          </a:p>
        </p:txBody>
      </p:sp>
      <p:sp>
        <p:nvSpPr>
          <p:cNvPr id="117" name="テキスト ボックス 116">
            <a:extLst>
              <a:ext uri="{FF2B5EF4-FFF2-40B4-BE49-F238E27FC236}">
                <a16:creationId xmlns:a16="http://schemas.microsoft.com/office/drawing/2014/main" id="{76E03653-63A9-3C35-E38D-08E06A8EA23D}"/>
              </a:ext>
            </a:extLst>
          </p:cNvPr>
          <p:cNvSpPr txBox="1"/>
          <p:nvPr/>
        </p:nvSpPr>
        <p:spPr>
          <a:xfrm>
            <a:off x="6929480" y="755722"/>
            <a:ext cx="4818301" cy="253916"/>
          </a:xfrm>
          <a:prstGeom prst="rect">
            <a:avLst/>
          </a:prstGeom>
          <a:noFill/>
        </p:spPr>
        <p:txBody>
          <a:bodyPr wrap="square" rtlCol="0">
            <a:spAutoFit/>
          </a:bodyPr>
          <a:lstStyle/>
          <a:p>
            <a:pPr algn="r"/>
            <a:r>
              <a:rPr lang="en-US" altLang="ja-JP" sz="1050" b="1" dirty="0">
                <a:solidFill>
                  <a:srgbClr val="FF0000"/>
                </a:solidFill>
                <a:latin typeface="Meiryo UI" panose="020B0604030504040204" pitchFamily="50" charset="-128"/>
                <a:ea typeface="Meiryo UI" panose="020B0604030504040204" pitchFamily="50" charset="-128"/>
              </a:rPr>
              <a:t>SRF</a:t>
            </a:r>
            <a:r>
              <a:rPr lang="ja-JP" altLang="en-US" sz="1050" b="1" dirty="0">
                <a:solidFill>
                  <a:srgbClr val="002060"/>
                </a:solidFill>
                <a:latin typeface="Meiryo UI" panose="020B0604030504040204" pitchFamily="50" charset="-128"/>
                <a:ea typeface="Meiryo UI" panose="020B0604030504040204" pitchFamily="50" charset="-128"/>
              </a:rPr>
              <a:t>試験的プロジェクト、</a:t>
            </a:r>
            <a:r>
              <a:rPr lang="en-US" altLang="ja-JP" sz="1050" b="1" dirty="0">
                <a:solidFill>
                  <a:srgbClr val="FF0000"/>
                </a:solidFill>
                <a:latin typeface="Meiryo UI" panose="020B0604030504040204" pitchFamily="50" charset="-128"/>
                <a:ea typeface="Meiryo UI" panose="020B0604030504040204" pitchFamily="50" charset="-128"/>
              </a:rPr>
              <a:t>DEI</a:t>
            </a:r>
            <a:r>
              <a:rPr lang="ja-JP" altLang="en-US" sz="1050" b="1" dirty="0">
                <a:solidFill>
                  <a:srgbClr val="002060"/>
                </a:solidFill>
                <a:latin typeface="Meiryo UI" panose="020B0604030504040204" pitchFamily="50" charset="-128"/>
                <a:ea typeface="Meiryo UI" panose="020B0604030504040204" pitchFamily="50" charset="-128"/>
              </a:rPr>
              <a:t>採択　●</a:t>
            </a:r>
            <a:endParaRPr kumimoji="1" lang="en-US" altLang="ja-JP" sz="1050" b="1"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5563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人, 屋内, スーツケース, 荷物 が含まれている画像&#10;&#10;自動的に生成された説明">
            <a:extLst>
              <a:ext uri="{FF2B5EF4-FFF2-40B4-BE49-F238E27FC236}">
                <a16:creationId xmlns:a16="http://schemas.microsoft.com/office/drawing/2014/main" id="{A8485599-8DB8-2E41-E7A7-F5BF36DA5FC2}"/>
              </a:ext>
            </a:extLst>
          </p:cNvPr>
          <p:cNvPicPr>
            <a:picLocks noChangeAspect="1"/>
          </p:cNvPicPr>
          <p:nvPr/>
        </p:nvPicPr>
        <p:blipFill>
          <a:blip r:embed="rId3"/>
          <a:stretch>
            <a:fillRect/>
          </a:stretch>
        </p:blipFill>
        <p:spPr>
          <a:xfrm>
            <a:off x="8929137" y="595170"/>
            <a:ext cx="2337751" cy="35066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ポール・ハリスの名言10選 | ロータリーボイス">
            <a:extLst>
              <a:ext uri="{FF2B5EF4-FFF2-40B4-BE49-F238E27FC236}">
                <a16:creationId xmlns:a16="http://schemas.microsoft.com/office/drawing/2014/main" id="{75714DF5-8AC0-C15F-B5DD-29E90C8530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4819" y="659793"/>
            <a:ext cx="3099841" cy="3377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9E059527-5EA3-EC2F-6D3D-DCC8E99E6062}"/>
              </a:ext>
            </a:extLst>
          </p:cNvPr>
          <p:cNvSpPr/>
          <p:nvPr/>
        </p:nvSpPr>
        <p:spPr>
          <a:xfrm>
            <a:off x="525439" y="4206779"/>
            <a:ext cx="7920178" cy="23095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b="1" dirty="0">
                <a:latin typeface="Meiryo UI" panose="020B0604030504040204" pitchFamily="50" charset="-128"/>
                <a:ea typeface="Meiryo UI" panose="020B0604030504040204" pitchFamily="50" charset="-128"/>
              </a:rPr>
              <a:t>1910-11</a:t>
            </a:r>
            <a:r>
              <a:rPr kumimoji="1" lang="ja-JP" altLang="en-US" sz="3600" b="1" dirty="0">
                <a:latin typeface="Meiryo UI" panose="020B0604030504040204" pitchFamily="50" charset="-128"/>
                <a:ea typeface="Meiryo UI" panose="020B0604030504040204" pitchFamily="50" charset="-128"/>
              </a:rPr>
              <a:t>年</a:t>
            </a:r>
            <a:r>
              <a:rPr kumimoji="1" lang="en-US" altLang="ja-JP" sz="2400" b="1" dirty="0">
                <a:solidFill>
                  <a:schemeClr val="accent1">
                    <a:lumMod val="60000"/>
                    <a:lumOff val="40000"/>
                  </a:schemeClr>
                </a:solidFill>
                <a:latin typeface="Meiryo UI" panose="020B0604030504040204" pitchFamily="50" charset="-128"/>
                <a:ea typeface="Meiryo UI" panose="020B0604030504040204" pitchFamily="50" charset="-128"/>
              </a:rPr>
              <a:t>(</a:t>
            </a:r>
            <a:r>
              <a:rPr kumimoji="1" lang="ja-JP" altLang="en-US" sz="2400" b="1" dirty="0">
                <a:solidFill>
                  <a:schemeClr val="accent1">
                    <a:lumMod val="60000"/>
                    <a:lumOff val="40000"/>
                  </a:schemeClr>
                </a:solidFill>
                <a:latin typeface="Meiryo UI" panose="020B0604030504040204" pitchFamily="50" charset="-128"/>
                <a:ea typeface="Meiryo UI" panose="020B0604030504040204" pitchFamily="50" charset="-128"/>
              </a:rPr>
              <a:t>全米ロータリークラブ連合会</a:t>
            </a:r>
            <a:r>
              <a:rPr kumimoji="1" lang="en-US" altLang="ja-JP" sz="2400" b="1" dirty="0">
                <a:solidFill>
                  <a:schemeClr val="accent1">
                    <a:lumMod val="60000"/>
                    <a:lumOff val="40000"/>
                  </a:schemeClr>
                </a:solidFill>
                <a:latin typeface="Meiryo UI" panose="020B0604030504040204" pitchFamily="50" charset="-128"/>
                <a:ea typeface="Meiryo UI" panose="020B0604030504040204" pitchFamily="50" charset="-128"/>
              </a:rPr>
              <a:t>)     </a:t>
            </a:r>
            <a:r>
              <a:rPr kumimoji="1" lang="ja-JP" altLang="en-US" sz="2400" b="1" dirty="0">
                <a:solidFill>
                  <a:schemeClr val="accent1">
                    <a:lumMod val="60000"/>
                    <a:lumOff val="40000"/>
                  </a:schemeClr>
                </a:solidFill>
                <a:latin typeface="Meiryo UI" panose="020B0604030504040204" pitchFamily="50" charset="-128"/>
                <a:ea typeface="Meiryo UI" panose="020B0604030504040204" pitchFamily="50" charset="-128"/>
              </a:rPr>
              <a:t>　            </a:t>
            </a:r>
            <a:endParaRPr kumimoji="1" lang="en-US" altLang="ja-JP" sz="3600" b="1" dirty="0">
              <a:solidFill>
                <a:schemeClr val="accent1">
                  <a:lumMod val="60000"/>
                  <a:lumOff val="40000"/>
                </a:schemeClr>
              </a:solidFill>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　　　　　　　</a:t>
            </a:r>
            <a:r>
              <a:rPr kumimoji="1" lang="en-US" altLang="ja-JP" sz="3600" b="1" dirty="0">
                <a:solidFill>
                  <a:srgbClr val="FFFF00"/>
                </a:solidFill>
                <a:latin typeface="Meiryo UI" panose="020B0604030504040204" pitchFamily="50" charset="-128"/>
                <a:ea typeface="Meiryo UI" panose="020B0604030504040204" pitchFamily="50" charset="-128"/>
              </a:rPr>
              <a:t>16</a:t>
            </a:r>
            <a:r>
              <a:rPr kumimoji="1" lang="ja-JP" altLang="en-US" sz="3600" b="1" dirty="0">
                <a:latin typeface="Meiryo UI" panose="020B0604030504040204" pitchFamily="50" charset="-128"/>
                <a:ea typeface="Meiryo UI" panose="020B0604030504040204" pitchFamily="50" charset="-128"/>
              </a:rPr>
              <a:t>　　　　　　　</a:t>
            </a:r>
            <a:r>
              <a:rPr kumimoji="1" lang="en-US" altLang="ja-JP" sz="3600" b="1" dirty="0">
                <a:latin typeface="Meiryo UI" panose="020B0604030504040204" pitchFamily="50" charset="-128"/>
                <a:ea typeface="Meiryo UI" panose="020B0604030504040204" pitchFamily="50" charset="-128"/>
              </a:rPr>
              <a:t> </a:t>
            </a:r>
            <a:r>
              <a:rPr kumimoji="1" lang="ja-JP" altLang="en-US" sz="3600" b="1" dirty="0">
                <a:solidFill>
                  <a:srgbClr val="FFFF00"/>
                </a:solidFill>
                <a:latin typeface="Meiryo UI" panose="020B0604030504040204" pitchFamily="50" charset="-128"/>
                <a:ea typeface="Meiryo UI" panose="020B0604030504040204" pitchFamily="50" charset="-128"/>
              </a:rPr>
              <a:t>クラブ数　</a:t>
            </a:r>
            <a:r>
              <a:rPr kumimoji="1" lang="ja-JP" altLang="en-US" sz="3600" b="1" dirty="0">
                <a:latin typeface="Meiryo UI" panose="020B0604030504040204" pitchFamily="50" charset="-128"/>
                <a:ea typeface="Meiryo UI" panose="020B0604030504040204" pitchFamily="50" charset="-128"/>
              </a:rPr>
              <a:t>　　</a:t>
            </a:r>
            <a:endParaRPr kumimoji="1" lang="en-US" altLang="ja-JP" sz="3600" b="1" dirty="0">
              <a:solidFill>
                <a:srgbClr val="FFFF00"/>
              </a:solidFill>
              <a:latin typeface="Meiryo UI" panose="020B0604030504040204" pitchFamily="50" charset="-128"/>
              <a:ea typeface="Meiryo UI" panose="020B0604030504040204" pitchFamily="50" charset="-128"/>
            </a:endParaRPr>
          </a:p>
          <a:p>
            <a:r>
              <a:rPr kumimoji="1" lang="ja-JP" altLang="en-US" sz="3600" b="1" dirty="0">
                <a:solidFill>
                  <a:srgbClr val="FF33CC"/>
                </a:solidFill>
                <a:latin typeface="Meiryo UI" panose="020B0604030504040204" pitchFamily="50" charset="-128"/>
                <a:ea typeface="Meiryo UI" panose="020B0604030504040204" pitchFamily="50" charset="-128"/>
              </a:rPr>
              <a:t>　　　　 </a:t>
            </a:r>
            <a:r>
              <a:rPr kumimoji="1" lang="en-US" altLang="ja-JP" sz="3600" b="1" dirty="0">
                <a:solidFill>
                  <a:srgbClr val="FF33CC"/>
                </a:solidFill>
                <a:latin typeface="Meiryo UI" panose="020B0604030504040204" pitchFamily="50" charset="-128"/>
                <a:ea typeface="Meiryo UI" panose="020B0604030504040204" pitchFamily="50" charset="-128"/>
              </a:rPr>
              <a:t>1,085               </a:t>
            </a:r>
            <a:r>
              <a:rPr kumimoji="1" lang="ja-JP" altLang="en-US" sz="3600" b="1" dirty="0">
                <a:solidFill>
                  <a:srgbClr val="FF33CC"/>
                </a:solidFill>
                <a:latin typeface="Meiryo UI" panose="020B0604030504040204" pitchFamily="50" charset="-128"/>
                <a:ea typeface="Meiryo UI" panose="020B0604030504040204" pitchFamily="50" charset="-128"/>
              </a:rPr>
              <a:t>会員数　 　  </a:t>
            </a:r>
            <a:endParaRPr kumimoji="1" lang="en-US" altLang="ja-JP" sz="3600" b="1" dirty="0">
              <a:solidFill>
                <a:srgbClr val="FF33CC"/>
              </a:solidFill>
              <a:latin typeface="Meiryo UI" panose="020B0604030504040204" pitchFamily="50" charset="-128"/>
              <a:ea typeface="Meiryo UI" panose="020B0604030504040204" pitchFamily="50" charset="-128"/>
            </a:endParaRPr>
          </a:p>
          <a:p>
            <a:r>
              <a:rPr kumimoji="1" lang="en-US" altLang="ja-JP" sz="3600" b="1" dirty="0">
                <a:latin typeface="Meiryo UI" panose="020B0604030504040204" pitchFamily="50" charset="-128"/>
                <a:ea typeface="Meiryo UI" panose="020B0604030504040204" pitchFamily="50" charset="-128"/>
              </a:rPr>
              <a:t>                </a:t>
            </a:r>
            <a:r>
              <a:rPr kumimoji="1" lang="en-US" altLang="ja-JP" sz="3600" b="1" dirty="0">
                <a:solidFill>
                  <a:srgbClr val="00FF99"/>
                </a:solidFill>
                <a:latin typeface="Meiryo UI" panose="020B0604030504040204" pitchFamily="50" charset="-128"/>
                <a:ea typeface="Meiryo UI" panose="020B0604030504040204" pitchFamily="50" charset="-128"/>
              </a:rPr>
              <a:t>1 </a:t>
            </a:r>
            <a:r>
              <a:rPr kumimoji="1" lang="en-US" altLang="ja-JP" sz="3600" b="1" dirty="0">
                <a:latin typeface="Meiryo UI" panose="020B0604030504040204" pitchFamily="50" charset="-128"/>
                <a:ea typeface="Meiryo UI" panose="020B0604030504040204" pitchFamily="50" charset="-128"/>
              </a:rPr>
              <a:t>              </a:t>
            </a:r>
            <a:r>
              <a:rPr kumimoji="1" lang="ja-JP" altLang="en-US" sz="3600" b="1" dirty="0">
                <a:solidFill>
                  <a:srgbClr val="00FF99"/>
                </a:solidFill>
                <a:latin typeface="Meiryo UI" panose="020B0604030504040204" pitchFamily="50" charset="-128"/>
                <a:ea typeface="Meiryo UI" panose="020B0604030504040204" pitchFamily="50" charset="-128"/>
              </a:rPr>
              <a:t>国と地域　   </a:t>
            </a:r>
          </a:p>
        </p:txBody>
      </p:sp>
      <p:sp>
        <p:nvSpPr>
          <p:cNvPr id="11" name="正方形/長方形 10">
            <a:extLst>
              <a:ext uri="{FF2B5EF4-FFF2-40B4-BE49-F238E27FC236}">
                <a16:creationId xmlns:a16="http://schemas.microsoft.com/office/drawing/2014/main" id="{5FA7E793-C6D7-8F8D-1155-631F7AB210B4}"/>
              </a:ext>
            </a:extLst>
          </p:cNvPr>
          <p:cNvSpPr/>
          <p:nvPr/>
        </p:nvSpPr>
        <p:spPr>
          <a:xfrm>
            <a:off x="8120066" y="4206779"/>
            <a:ext cx="3630343" cy="23095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2">
                    <a:lumMod val="90000"/>
                  </a:schemeClr>
                </a:solidFill>
                <a:latin typeface="Meiryo UI" panose="020B0604030504040204" pitchFamily="50" charset="-128"/>
                <a:ea typeface="Meiryo UI" panose="020B0604030504040204" pitchFamily="50" charset="-128"/>
              </a:rPr>
              <a:t>     　</a:t>
            </a:r>
            <a:r>
              <a:rPr kumimoji="1" lang="en-US" altLang="ja-JP" sz="3600" b="1" dirty="0">
                <a:latin typeface="Meiryo UI" panose="020B0604030504040204" pitchFamily="50" charset="-128"/>
                <a:ea typeface="Meiryo UI" panose="020B0604030504040204" pitchFamily="50" charset="-128"/>
              </a:rPr>
              <a:t>2022-23</a:t>
            </a:r>
            <a:r>
              <a:rPr kumimoji="1" lang="ja-JP" altLang="en-US" sz="3600" b="1" dirty="0">
                <a:latin typeface="Meiryo UI" panose="020B0604030504040204" pitchFamily="50" charset="-128"/>
                <a:ea typeface="Meiryo UI" panose="020B0604030504040204" pitchFamily="50" charset="-128"/>
              </a:rPr>
              <a:t>年</a:t>
            </a:r>
            <a:endParaRPr kumimoji="1" lang="en-US" altLang="ja-JP" sz="3600" b="1" dirty="0">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　　　　  </a:t>
            </a:r>
            <a:r>
              <a:rPr kumimoji="1" lang="en-US" altLang="ja-JP" sz="3600" b="1" dirty="0">
                <a:solidFill>
                  <a:srgbClr val="FFFF00"/>
                </a:solidFill>
                <a:latin typeface="Meiryo UI" panose="020B0604030504040204" pitchFamily="50" charset="-128"/>
                <a:ea typeface="Meiryo UI" panose="020B0604030504040204" pitchFamily="50" charset="-128"/>
              </a:rPr>
              <a:t>36,913</a:t>
            </a:r>
          </a:p>
          <a:p>
            <a:r>
              <a:rPr kumimoji="1" lang="ja-JP" altLang="en-US" sz="3600" b="1" dirty="0">
                <a:latin typeface="Meiryo UI" panose="020B0604030504040204" pitchFamily="50" charset="-128"/>
                <a:ea typeface="Meiryo UI" panose="020B0604030504040204" pitchFamily="50" charset="-128"/>
              </a:rPr>
              <a:t>     </a:t>
            </a:r>
            <a:r>
              <a:rPr kumimoji="1" lang="en-US" altLang="ja-JP" sz="3600" b="1" dirty="0">
                <a:solidFill>
                  <a:srgbClr val="FF33CC"/>
                </a:solidFill>
                <a:latin typeface="Meiryo UI" panose="020B0604030504040204" pitchFamily="50" charset="-128"/>
                <a:ea typeface="Meiryo UI" panose="020B0604030504040204" pitchFamily="50" charset="-128"/>
              </a:rPr>
              <a:t>1,175,466</a:t>
            </a:r>
          </a:p>
          <a:p>
            <a:r>
              <a:rPr kumimoji="1" lang="ja-JP" altLang="en-US" sz="3600" b="1" dirty="0">
                <a:latin typeface="Meiryo UI" panose="020B0604030504040204" pitchFamily="50" charset="-128"/>
                <a:ea typeface="Meiryo UI" panose="020B0604030504040204" pitchFamily="50" charset="-128"/>
              </a:rPr>
              <a:t>        　</a:t>
            </a:r>
            <a:r>
              <a:rPr kumimoji="1" lang="en-US" altLang="ja-JP" sz="3600" b="1" dirty="0">
                <a:solidFill>
                  <a:srgbClr val="00FF99"/>
                </a:solidFill>
                <a:latin typeface="Meiryo UI" panose="020B0604030504040204" pitchFamily="50" charset="-128"/>
                <a:ea typeface="Meiryo UI" panose="020B0604030504040204" pitchFamily="50" charset="-128"/>
              </a:rPr>
              <a:t>200</a:t>
            </a:r>
            <a:r>
              <a:rPr kumimoji="1" lang="ja-JP" altLang="en-US" sz="3600" b="1" dirty="0">
                <a:solidFill>
                  <a:srgbClr val="00FF99"/>
                </a:solidFill>
                <a:latin typeface="Meiryo UI" panose="020B0604030504040204" pitchFamily="50" charset="-128"/>
                <a:ea typeface="Meiryo UI" panose="020B0604030504040204" pitchFamily="50" charset="-128"/>
              </a:rPr>
              <a:t>以上</a:t>
            </a:r>
          </a:p>
        </p:txBody>
      </p:sp>
      <p:pic>
        <p:nvPicPr>
          <p:cNvPr id="12" name="Picture 2" descr="新ロータリーのロゴと「誇りのシンボル」">
            <a:extLst>
              <a:ext uri="{FF2B5EF4-FFF2-40B4-BE49-F238E27FC236}">
                <a16:creationId xmlns:a16="http://schemas.microsoft.com/office/drawing/2014/main" id="{B1234187-A380-05ED-C8F0-37A60A25981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75300" y="595170"/>
            <a:ext cx="3506625" cy="35066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愛知ロータリーEクラブ">
            <a:extLst>
              <a:ext uri="{FF2B5EF4-FFF2-40B4-BE49-F238E27FC236}">
                <a16:creationId xmlns:a16="http://schemas.microsoft.com/office/drawing/2014/main" id="{4CE98CFF-309F-D35E-35D0-B4554A58406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0362" y="380962"/>
            <a:ext cx="9080905" cy="6135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7DED6F36-990D-2A63-6DCB-723271DBAB77}"/>
              </a:ext>
            </a:extLst>
          </p:cNvPr>
          <p:cNvSpPr/>
          <p:nvPr/>
        </p:nvSpPr>
        <p:spPr>
          <a:xfrm>
            <a:off x="2624667" y="4514472"/>
            <a:ext cx="8356600" cy="1538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rgbClr val="FFFF00"/>
                </a:solidFill>
                <a:latin typeface="Meiryo UI" panose="020B0604030504040204" pitchFamily="50" charset="-128"/>
                <a:ea typeface="Meiryo UI" panose="020B0604030504040204" pitchFamily="50" charset="-128"/>
              </a:rPr>
              <a:t>1905</a:t>
            </a:r>
            <a:r>
              <a:rPr kumimoji="1" lang="ja-JP" altLang="en-US" sz="4800" b="1" dirty="0">
                <a:solidFill>
                  <a:srgbClr val="FFFF00"/>
                </a:solidFill>
                <a:latin typeface="Meiryo UI" panose="020B0604030504040204" pitchFamily="50" charset="-128"/>
                <a:ea typeface="Meiryo UI" panose="020B0604030504040204" pitchFamily="50" charset="-128"/>
              </a:rPr>
              <a:t>年</a:t>
            </a:r>
            <a:r>
              <a:rPr kumimoji="1" lang="en-US" altLang="ja-JP" sz="4800" b="1" dirty="0">
                <a:solidFill>
                  <a:srgbClr val="FFFF00"/>
                </a:solidFill>
                <a:latin typeface="Meiryo UI" panose="020B0604030504040204" pitchFamily="50" charset="-128"/>
                <a:ea typeface="Meiryo UI" panose="020B0604030504040204" pitchFamily="50" charset="-128"/>
              </a:rPr>
              <a:t>2</a:t>
            </a:r>
            <a:r>
              <a:rPr kumimoji="1" lang="ja-JP" altLang="en-US" sz="4800" b="1" dirty="0">
                <a:solidFill>
                  <a:srgbClr val="FFFF00"/>
                </a:solidFill>
                <a:latin typeface="Meiryo UI" panose="020B0604030504040204" pitchFamily="50" charset="-128"/>
                <a:ea typeface="Meiryo UI" panose="020B0604030504040204" pitchFamily="50" charset="-128"/>
              </a:rPr>
              <a:t>月</a:t>
            </a:r>
            <a:r>
              <a:rPr kumimoji="1" lang="en-US" altLang="ja-JP" sz="4800" b="1" dirty="0">
                <a:solidFill>
                  <a:srgbClr val="FFFF00"/>
                </a:solidFill>
                <a:latin typeface="Meiryo UI" panose="020B0604030504040204" pitchFamily="50" charset="-128"/>
                <a:ea typeface="Meiryo UI" panose="020B0604030504040204" pitchFamily="50" charset="-128"/>
              </a:rPr>
              <a:t>23</a:t>
            </a:r>
            <a:r>
              <a:rPr kumimoji="1" lang="ja-JP" altLang="en-US" sz="4800" b="1" dirty="0">
                <a:solidFill>
                  <a:srgbClr val="FFFF00"/>
                </a:solidFill>
                <a:latin typeface="Meiryo UI" panose="020B0604030504040204" pitchFamily="50" charset="-128"/>
                <a:ea typeface="Meiryo UI" panose="020B0604030504040204" pitchFamily="50" charset="-128"/>
              </a:rPr>
              <a:t>日</a:t>
            </a:r>
          </a:p>
          <a:p>
            <a:pPr algn="ctr"/>
            <a:r>
              <a:rPr kumimoji="1" lang="ja-JP" altLang="en-US" sz="4800" b="1" dirty="0">
                <a:solidFill>
                  <a:srgbClr val="FFFF00"/>
                </a:solidFill>
                <a:latin typeface="Meiryo UI" panose="020B0604030504040204" pitchFamily="50" charset="-128"/>
                <a:ea typeface="Meiryo UI" panose="020B0604030504040204" pitchFamily="50" charset="-128"/>
              </a:rPr>
              <a:t>シカゴロータリークラブ誕生</a:t>
            </a:r>
          </a:p>
        </p:txBody>
      </p:sp>
    </p:spTree>
    <p:extLst>
      <p:ext uri="{BB962C8B-B14F-4D97-AF65-F5344CB8AC3E}">
        <p14:creationId xmlns:p14="http://schemas.microsoft.com/office/powerpoint/2010/main" val="743694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14"/>
                                        </p:tgtEl>
                                        <p:attrNameLst>
                                          <p:attrName>ppt_w</p:attrName>
                                        </p:attrNameLst>
                                      </p:cBhvr>
                                      <p:tavLst>
                                        <p:tav tm="0">
                                          <p:val>
                                            <p:strVal val="ppt_w"/>
                                          </p:val>
                                        </p:tav>
                                        <p:tav tm="100000">
                                          <p:val>
                                            <p:fltVal val="0"/>
                                          </p:val>
                                        </p:tav>
                                      </p:tavLst>
                                    </p:anim>
                                    <p:anim calcmode="lin" valueType="num">
                                      <p:cBhvr>
                                        <p:cTn id="13" dur="1000"/>
                                        <p:tgtEl>
                                          <p:spTgt spid="14"/>
                                        </p:tgtEl>
                                        <p:attrNameLst>
                                          <p:attrName>ppt_h</p:attrName>
                                        </p:attrNameLst>
                                      </p:cBhvr>
                                      <p:tavLst>
                                        <p:tav tm="0">
                                          <p:val>
                                            <p:strVal val="ppt_h"/>
                                          </p:val>
                                        </p:tav>
                                        <p:tav tm="100000">
                                          <p:val>
                                            <p:fltVal val="0"/>
                                          </p:val>
                                        </p:tav>
                                      </p:tavLst>
                                    </p:anim>
                                    <p:anim calcmode="lin" valueType="num">
                                      <p:cBhvr>
                                        <p:cTn id="14" dur="1000"/>
                                        <p:tgtEl>
                                          <p:spTgt spid="14"/>
                                        </p:tgtEl>
                                        <p:attrNameLst>
                                          <p:attrName>style.rotation</p:attrName>
                                        </p:attrNameLst>
                                      </p:cBhvr>
                                      <p:tavLst>
                                        <p:tav tm="0">
                                          <p:val>
                                            <p:fltVal val="0"/>
                                          </p:val>
                                        </p:tav>
                                        <p:tav tm="100000">
                                          <p:val>
                                            <p:fltVal val="90"/>
                                          </p:val>
                                        </p:tav>
                                      </p:tavLst>
                                    </p:anim>
                                    <p:animEffect transition="out" filter="fade">
                                      <p:cBhvr>
                                        <p:cTn id="15" dur="1000"/>
                                        <p:tgtEl>
                                          <p:spTgt spid="14"/>
                                        </p:tgtEl>
                                      </p:cBhvr>
                                    </p:animEffect>
                                    <p:set>
                                      <p:cBhvr>
                                        <p:cTn id="16" dur="1" fill="hold">
                                          <p:stCondLst>
                                            <p:cond delay="999"/>
                                          </p:stCondLst>
                                        </p:cTn>
                                        <p:tgtEl>
                                          <p:spTgt spid="14"/>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D20B4446-8CA6-43BB-BD65-0F6DCDB6FA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2" name="タイトル 1">
            <a:extLst>
              <a:ext uri="{FF2B5EF4-FFF2-40B4-BE49-F238E27FC236}">
                <a16:creationId xmlns:a16="http://schemas.microsoft.com/office/drawing/2014/main" id="{B9A7AF3E-BE0E-46B7-B3B4-262294F9F020}"/>
              </a:ext>
            </a:extLst>
          </p:cNvPr>
          <p:cNvSpPr>
            <a:spLocks noGrp="1"/>
          </p:cNvSpPr>
          <p:nvPr>
            <p:ph type="title"/>
          </p:nvPr>
        </p:nvSpPr>
        <p:spPr>
          <a:xfrm>
            <a:off x="266400" y="456257"/>
            <a:ext cx="11584799" cy="1293028"/>
          </a:xfrm>
        </p:spPr>
        <p:txBody>
          <a:bodyPr>
            <a:noAutofit/>
          </a:bodyPr>
          <a:lstStyle/>
          <a:p>
            <a:pPr algn="ctr"/>
            <a:r>
              <a:rPr lang="en-US" altLang="ja-JP" sz="6000" b="1" dirty="0">
                <a:solidFill>
                  <a:srgbClr val="FF0000"/>
                </a:solidFill>
                <a:highlight>
                  <a:srgbClr val="000000"/>
                </a:highlight>
                <a:latin typeface="HGP創英角ｺﾞｼｯｸUB" panose="020B0900000000000000" pitchFamily="50" charset="-128"/>
                <a:ea typeface="HGP創英角ｺﾞｼｯｸUB" panose="020B0900000000000000" pitchFamily="50" charset="-128"/>
              </a:rPr>
              <a:t>2016</a:t>
            </a:r>
            <a:r>
              <a:rPr lang="ja-JP" altLang="en-US" sz="6000" b="1" dirty="0">
                <a:solidFill>
                  <a:srgbClr val="FF0000"/>
                </a:solidFill>
                <a:highlight>
                  <a:srgbClr val="000000"/>
                </a:highlight>
                <a:latin typeface="HGP創英角ｺﾞｼｯｸUB" panose="020B0900000000000000" pitchFamily="50" charset="-128"/>
                <a:ea typeface="HGP創英角ｺﾞｼｯｸUB" panose="020B0900000000000000" pitchFamily="50" charset="-128"/>
              </a:rPr>
              <a:t>年</a:t>
            </a:r>
            <a:r>
              <a:rPr lang="ja-JP" altLang="en-US" sz="6000" dirty="0">
                <a:solidFill>
                  <a:srgbClr val="FFFF00"/>
                </a:solidFill>
                <a:highlight>
                  <a:srgbClr val="000000"/>
                </a:highlight>
                <a:latin typeface="HGP創英角ｺﾞｼｯｸUB" panose="020B0900000000000000" pitchFamily="50" charset="-128"/>
                <a:ea typeface="HGP創英角ｺﾞｼｯｸUB" panose="020B0900000000000000" pitchFamily="50" charset="-128"/>
              </a:rPr>
              <a:t>規定審議会の最大の変化</a:t>
            </a:r>
            <a:br>
              <a:rPr lang="en-US" altLang="ja-JP" sz="5400" b="1" dirty="0">
                <a:solidFill>
                  <a:srgbClr val="00B0F0"/>
                </a:solidFill>
                <a:highlight>
                  <a:srgbClr val="000000"/>
                </a:highlight>
                <a:latin typeface="HGP創英角ｺﾞｼｯｸUB" panose="020B0900000000000000" pitchFamily="50" charset="-128"/>
                <a:ea typeface="HGP創英角ｺﾞｼｯｸUB" panose="020B0900000000000000" pitchFamily="50" charset="-128"/>
              </a:rPr>
            </a:br>
            <a:endParaRPr kumimoji="1" lang="ja-JP" altLang="en-US" sz="5400" dirty="0">
              <a:highlight>
                <a:srgbClr val="000000"/>
              </a:highlight>
            </a:endParaRPr>
          </a:p>
        </p:txBody>
      </p:sp>
      <p:sp>
        <p:nvSpPr>
          <p:cNvPr id="3" name="コンテンツ プレースホルダー 2"/>
          <p:cNvSpPr>
            <a:spLocks noGrp="1"/>
          </p:cNvSpPr>
          <p:nvPr>
            <p:ph idx="1"/>
          </p:nvPr>
        </p:nvSpPr>
        <p:spPr>
          <a:xfrm>
            <a:off x="185351" y="1841158"/>
            <a:ext cx="12171406" cy="5016842"/>
          </a:xfrm>
          <a:noFill/>
          <a:ln>
            <a:noFill/>
          </a:ln>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buNone/>
            </a:pPr>
            <a:r>
              <a:rPr lang="ja-JP" altLang="en-US" sz="3000" b="1" dirty="0">
                <a:solidFill>
                  <a:srgbClr val="FFFF00"/>
                </a:solidFill>
              </a:rPr>
              <a:t>　</a:t>
            </a:r>
            <a:r>
              <a:rPr lang="ja-JP" altLang="en-US" sz="4800" b="1" dirty="0">
                <a:solidFill>
                  <a:srgbClr val="FFFF00"/>
                </a:solidFill>
              </a:rPr>
              <a:t>　</a:t>
            </a:r>
            <a:r>
              <a:rPr lang="ja-JP" altLang="en-US" sz="6600" b="1" dirty="0">
                <a:solidFill>
                  <a:srgbClr val="002060"/>
                </a:solidFill>
                <a:latin typeface="Meiryo UI" panose="020B0604030504040204" pitchFamily="50" charset="-128"/>
                <a:ea typeface="Meiryo UI" panose="020B0604030504040204" pitchFamily="50" charset="-128"/>
              </a:rPr>
              <a:t>⇒「</a:t>
            </a:r>
            <a:r>
              <a:rPr lang="ja-JP" altLang="en-US" sz="6600" b="1" dirty="0">
                <a:solidFill>
                  <a:srgbClr val="FFC000"/>
                </a:solidFill>
                <a:latin typeface="Meiryo UI" panose="020B0604030504040204" pitchFamily="50" charset="-128"/>
                <a:ea typeface="Meiryo UI" panose="020B0604030504040204" pitchFamily="50" charset="-128"/>
              </a:rPr>
              <a:t>　</a:t>
            </a:r>
            <a:r>
              <a:rPr lang="ja-JP" altLang="en-US" sz="6600" b="1" dirty="0">
                <a:solidFill>
                  <a:srgbClr val="FF0000"/>
                </a:solidFill>
                <a:latin typeface="Meiryo UI" panose="020B0604030504040204" pitchFamily="50" charset="-128"/>
                <a:ea typeface="Meiryo UI" panose="020B0604030504040204" pitchFamily="50" charset="-128"/>
              </a:rPr>
              <a:t>柔軟性　</a:t>
            </a:r>
            <a:r>
              <a:rPr lang="ja-JP" altLang="en-US" sz="6600" b="1" dirty="0">
                <a:solidFill>
                  <a:srgbClr val="002060"/>
                </a:solidFill>
                <a:latin typeface="Meiryo UI" panose="020B0604030504040204" pitchFamily="50" charset="-128"/>
                <a:ea typeface="Meiryo UI" panose="020B0604030504040204" pitchFamily="50" charset="-128"/>
              </a:rPr>
              <a:t>」の導入</a:t>
            </a:r>
            <a:endParaRPr lang="en-US" altLang="ja-JP" sz="6600" b="1" dirty="0">
              <a:solidFill>
                <a:srgbClr val="002060"/>
              </a:solidFill>
              <a:latin typeface="Meiryo UI" panose="020B0604030504040204" pitchFamily="50" charset="-128"/>
              <a:ea typeface="Meiryo UI" panose="020B0604030504040204" pitchFamily="50" charset="-128"/>
            </a:endParaRPr>
          </a:p>
          <a:p>
            <a:pPr marL="0" indent="0">
              <a:buNone/>
            </a:pPr>
            <a:endParaRPr kumimoji="1" lang="en-US" altLang="ja-JP" sz="6600" b="1" dirty="0">
              <a:solidFill>
                <a:schemeClr val="tx2"/>
              </a:solidFill>
              <a:latin typeface="Meiryo UI" panose="020B0604030504040204" pitchFamily="50" charset="-128"/>
              <a:ea typeface="Meiryo UI" panose="020B0604030504040204" pitchFamily="50" charset="-128"/>
            </a:endParaRPr>
          </a:p>
          <a:p>
            <a:pPr marL="0" indent="0">
              <a:buNone/>
            </a:pPr>
            <a:r>
              <a:rPr lang="en-US" altLang="ja-JP" sz="6600" b="1" dirty="0">
                <a:solidFill>
                  <a:srgbClr val="FFFF00"/>
                </a:solidFill>
                <a:latin typeface="Meiryo UI" panose="020B0604030504040204" pitchFamily="50" charset="-128"/>
                <a:ea typeface="Meiryo UI" panose="020B0604030504040204" pitchFamily="50" charset="-128"/>
              </a:rPr>
              <a:t>   </a:t>
            </a:r>
            <a:r>
              <a:rPr lang="en-US" altLang="ja-JP" sz="6600" b="1" dirty="0">
                <a:solidFill>
                  <a:schemeClr val="accent1">
                    <a:lumMod val="50000"/>
                  </a:schemeClr>
                </a:solidFill>
                <a:latin typeface="Meiryo UI" panose="020B0604030504040204" pitchFamily="50" charset="-128"/>
                <a:ea typeface="Meiryo UI" panose="020B0604030504040204" pitchFamily="50" charset="-128"/>
              </a:rPr>
              <a:t>1.</a:t>
            </a:r>
            <a:r>
              <a:rPr lang="ja-JP" altLang="en-US" sz="6600" b="1" dirty="0">
                <a:solidFill>
                  <a:schemeClr val="accent1">
                    <a:lumMod val="50000"/>
                  </a:schemeClr>
                </a:solidFill>
                <a:latin typeface="Meiryo UI" panose="020B0604030504040204" pitchFamily="50" charset="-128"/>
                <a:ea typeface="Meiryo UI" panose="020B0604030504040204" pitchFamily="50" charset="-128"/>
              </a:rPr>
              <a:t>　</a:t>
            </a:r>
            <a:r>
              <a:rPr lang="ja-JP" altLang="en-US" sz="6600" b="1" dirty="0">
                <a:solidFill>
                  <a:schemeClr val="accent1">
                    <a:lumMod val="50000"/>
                  </a:schemeClr>
                </a:solidFill>
                <a:highlight>
                  <a:srgbClr val="00FFFF"/>
                </a:highlight>
                <a:latin typeface="Meiryo UI" panose="020B0604030504040204" pitchFamily="50" charset="-128"/>
                <a:ea typeface="Meiryo UI" panose="020B0604030504040204" pitchFamily="50" charset="-128"/>
              </a:rPr>
              <a:t>例会</a:t>
            </a:r>
            <a:r>
              <a:rPr lang="ja-JP" altLang="en-US" sz="6600" b="1" dirty="0">
                <a:solidFill>
                  <a:schemeClr val="accent1">
                    <a:lumMod val="50000"/>
                  </a:schemeClr>
                </a:solidFill>
                <a:latin typeface="Meiryo UI" panose="020B0604030504040204" pitchFamily="50" charset="-128"/>
                <a:ea typeface="Meiryo UI" panose="020B0604030504040204" pitchFamily="50" charset="-128"/>
              </a:rPr>
              <a:t>と</a:t>
            </a:r>
            <a:r>
              <a:rPr lang="ja-JP" altLang="en-US" sz="6600" b="1" dirty="0">
                <a:solidFill>
                  <a:schemeClr val="accent1">
                    <a:lumMod val="50000"/>
                  </a:schemeClr>
                </a:solidFill>
                <a:highlight>
                  <a:srgbClr val="FFCCCC"/>
                </a:highlight>
                <a:latin typeface="Meiryo UI" panose="020B0604030504040204" pitchFamily="50" charset="-128"/>
                <a:ea typeface="Meiryo UI" panose="020B0604030504040204" pitchFamily="50" charset="-128"/>
              </a:rPr>
              <a:t>出席</a:t>
            </a:r>
            <a:r>
              <a:rPr lang="ja-JP" altLang="en-US" sz="6600" b="1" dirty="0">
                <a:solidFill>
                  <a:schemeClr val="accent1">
                    <a:lumMod val="50000"/>
                  </a:schemeClr>
                </a:solidFill>
                <a:latin typeface="Meiryo UI" panose="020B0604030504040204" pitchFamily="50" charset="-128"/>
                <a:ea typeface="Meiryo UI" panose="020B0604030504040204" pitchFamily="50" charset="-128"/>
              </a:rPr>
              <a:t>　</a:t>
            </a:r>
          </a:p>
          <a:p>
            <a:pPr marL="0" indent="0">
              <a:buNone/>
            </a:pPr>
            <a:r>
              <a:rPr lang="en-US" altLang="ja-JP" sz="6600" b="1" dirty="0">
                <a:solidFill>
                  <a:srgbClr val="FF0066"/>
                </a:solidFill>
                <a:latin typeface="Meiryo UI" panose="020B0604030504040204" pitchFamily="50" charset="-128"/>
                <a:ea typeface="Meiryo UI" panose="020B0604030504040204" pitchFamily="50" charset="-128"/>
              </a:rPr>
              <a:t>   </a:t>
            </a:r>
            <a:r>
              <a:rPr lang="en-US" altLang="ja-JP" sz="6600" b="1" dirty="0">
                <a:solidFill>
                  <a:srgbClr val="7030A0"/>
                </a:solidFill>
                <a:latin typeface="Meiryo UI" panose="020B0604030504040204" pitchFamily="50" charset="-128"/>
                <a:ea typeface="Meiryo UI" panose="020B0604030504040204" pitchFamily="50" charset="-128"/>
              </a:rPr>
              <a:t>2.</a:t>
            </a:r>
            <a:r>
              <a:rPr lang="ja-JP" altLang="en-US" sz="6600" b="1" dirty="0">
                <a:solidFill>
                  <a:srgbClr val="7030A0"/>
                </a:solidFill>
                <a:latin typeface="Meiryo UI" panose="020B0604030504040204" pitchFamily="50" charset="-128"/>
                <a:ea typeface="Meiryo UI" panose="020B0604030504040204" pitchFamily="50" charset="-128"/>
              </a:rPr>
              <a:t>　</a:t>
            </a:r>
            <a:r>
              <a:rPr lang="ja-JP" altLang="en-US" sz="6600" b="1" dirty="0">
                <a:solidFill>
                  <a:srgbClr val="7030A0"/>
                </a:solidFill>
                <a:highlight>
                  <a:srgbClr val="00FF99"/>
                </a:highlight>
                <a:latin typeface="Meiryo UI" panose="020B0604030504040204" pitchFamily="50" charset="-128"/>
                <a:ea typeface="Meiryo UI" panose="020B0604030504040204" pitchFamily="50" charset="-128"/>
              </a:rPr>
              <a:t>会員身分</a:t>
            </a:r>
          </a:p>
          <a:p>
            <a:pPr marL="0" indent="0">
              <a:buNone/>
            </a:pPr>
            <a:r>
              <a:rPr lang="ja-JP" altLang="en-US" sz="6600" b="1" dirty="0">
                <a:solidFill>
                  <a:srgbClr val="7030A0"/>
                </a:solidFill>
                <a:latin typeface="Meiryo UI" panose="020B0604030504040204" pitchFamily="50" charset="-128"/>
                <a:ea typeface="Meiryo UI" panose="020B0604030504040204" pitchFamily="50" charset="-128"/>
              </a:rPr>
              <a:t>　　　　　　　</a:t>
            </a:r>
            <a:r>
              <a:rPr lang="ja-JP" altLang="en-US" sz="6600" b="1" dirty="0">
                <a:solidFill>
                  <a:srgbClr val="002060"/>
                </a:solidFill>
                <a:latin typeface="Meiryo UI" panose="020B0604030504040204" pitchFamily="50" charset="-128"/>
                <a:ea typeface="Meiryo UI" panose="020B0604030504040204" pitchFamily="50" charset="-128"/>
              </a:rPr>
              <a:t>に柔軟性を認める件</a:t>
            </a:r>
            <a:endParaRPr lang="en-US" altLang="ja-JP" sz="6600" b="1" dirty="0">
              <a:solidFill>
                <a:srgbClr val="002060"/>
              </a:solidFill>
              <a:latin typeface="Meiryo UI" panose="020B0604030504040204" pitchFamily="50" charset="-128"/>
              <a:ea typeface="Meiryo UI" panose="020B0604030504040204" pitchFamily="50" charset="-128"/>
            </a:endParaRPr>
          </a:p>
          <a:p>
            <a:pPr marL="0" indent="0">
              <a:buNone/>
            </a:pPr>
            <a:endParaRPr lang="en-US" altLang="ja-JP" sz="3600"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solidFill>
                <a:srgbClr val="FFC00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b="1" dirty="0">
              <a:solidFill>
                <a:srgbClr val="FFC000"/>
              </a:solidFill>
            </a:endParaRPr>
          </a:p>
        </p:txBody>
      </p:sp>
      <p:sp>
        <p:nvSpPr>
          <p:cNvPr id="5" name="正方形/長方形 4">
            <a:extLst>
              <a:ext uri="{FF2B5EF4-FFF2-40B4-BE49-F238E27FC236}">
                <a16:creationId xmlns:a16="http://schemas.microsoft.com/office/drawing/2014/main" id="{5260EB0D-0BF3-490E-A369-84C60FC90476}"/>
              </a:ext>
            </a:extLst>
          </p:cNvPr>
          <p:cNvSpPr/>
          <p:nvPr/>
        </p:nvSpPr>
        <p:spPr>
          <a:xfrm>
            <a:off x="568422" y="1171856"/>
            <a:ext cx="10980753" cy="2703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0923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C33998F-76FE-4BA1-B414-D6BD8562E5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50" y="-50800"/>
            <a:ext cx="12191980" cy="6857990"/>
          </a:xfrm>
          <a:prstGeom prst="rect">
            <a:avLst/>
          </a:prstGeom>
        </p:spPr>
      </p:pic>
      <p:sp>
        <p:nvSpPr>
          <p:cNvPr id="2" name="タイトル 1">
            <a:extLst>
              <a:ext uri="{FF2B5EF4-FFF2-40B4-BE49-F238E27FC236}">
                <a16:creationId xmlns:a16="http://schemas.microsoft.com/office/drawing/2014/main" id="{B9A7AF3E-BE0E-46B7-B3B4-262294F9F020}"/>
              </a:ext>
            </a:extLst>
          </p:cNvPr>
          <p:cNvSpPr>
            <a:spLocks noGrp="1"/>
          </p:cNvSpPr>
          <p:nvPr>
            <p:ph type="title"/>
          </p:nvPr>
        </p:nvSpPr>
        <p:spPr>
          <a:xfrm>
            <a:off x="186443" y="475807"/>
            <a:ext cx="11421991" cy="1293028"/>
          </a:xfrm>
        </p:spPr>
        <p:txBody>
          <a:bodyPr>
            <a:noAutofit/>
          </a:bodyPr>
          <a:lstStyle/>
          <a:p>
            <a:r>
              <a:rPr lang="en-US" altLang="ja-JP" sz="6000" dirty="0">
                <a:solidFill>
                  <a:srgbClr val="FF0000"/>
                </a:solidFill>
                <a:highlight>
                  <a:srgbClr val="0000FF"/>
                </a:highlight>
                <a:latin typeface="HGP創英角ｺﾞｼｯｸUB" panose="020B0900000000000000" pitchFamily="50" charset="-128"/>
                <a:ea typeface="HGP創英角ｺﾞｼｯｸUB" panose="020B0900000000000000" pitchFamily="50" charset="-128"/>
              </a:rPr>
              <a:t>2019</a:t>
            </a:r>
            <a:r>
              <a:rPr lang="ja-JP" altLang="en-US" sz="6000" dirty="0">
                <a:solidFill>
                  <a:srgbClr val="FF0000"/>
                </a:solidFill>
                <a:highlight>
                  <a:srgbClr val="0000FF"/>
                </a:highlight>
                <a:latin typeface="HGP創英角ｺﾞｼｯｸUB" panose="020B0900000000000000" pitchFamily="50" charset="-128"/>
                <a:ea typeface="HGP創英角ｺﾞｼｯｸUB" panose="020B0900000000000000" pitchFamily="50" charset="-128"/>
              </a:rPr>
              <a:t>年</a:t>
            </a:r>
            <a:r>
              <a:rPr lang="ja-JP" altLang="en-US" sz="6000" dirty="0">
                <a:solidFill>
                  <a:srgbClr val="FFFF00"/>
                </a:solidFill>
                <a:highlight>
                  <a:srgbClr val="0000FF"/>
                </a:highlight>
                <a:latin typeface="HGP創英角ｺﾞｼｯｸUB" panose="020B0900000000000000" pitchFamily="50" charset="-128"/>
                <a:ea typeface="HGP創英角ｺﾞｼｯｸUB" panose="020B0900000000000000" pitchFamily="50" charset="-128"/>
              </a:rPr>
              <a:t>規定審議会の最大の変化</a:t>
            </a:r>
            <a:br>
              <a:rPr lang="en-US" altLang="ja-JP" sz="4800" b="1" dirty="0">
                <a:solidFill>
                  <a:srgbClr val="00B0F0"/>
                </a:solidFill>
                <a:latin typeface="HGP創英角ｺﾞｼｯｸUB" panose="020B0900000000000000" pitchFamily="50" charset="-128"/>
                <a:ea typeface="HGP創英角ｺﾞｼｯｸUB" panose="020B0900000000000000" pitchFamily="50" charset="-128"/>
              </a:rPr>
            </a:br>
            <a:endParaRPr kumimoji="1" lang="ja-JP" altLang="en-US" sz="4800" dirty="0"/>
          </a:p>
        </p:txBody>
      </p:sp>
      <p:sp>
        <p:nvSpPr>
          <p:cNvPr id="3" name="コンテンツ プレースホルダー 2"/>
          <p:cNvSpPr>
            <a:spLocks noGrp="1"/>
          </p:cNvSpPr>
          <p:nvPr>
            <p:ph idx="1"/>
          </p:nvPr>
        </p:nvSpPr>
        <p:spPr>
          <a:xfrm>
            <a:off x="376767" y="1369722"/>
            <a:ext cx="11899900" cy="5190067"/>
          </a:xfrm>
          <a:noFill/>
          <a:ln>
            <a:noFill/>
          </a:ln>
        </p:spPr>
        <p:style>
          <a:lnRef idx="1">
            <a:schemeClr val="accent3"/>
          </a:lnRef>
          <a:fillRef idx="2">
            <a:schemeClr val="accent3"/>
          </a:fillRef>
          <a:effectRef idx="1">
            <a:schemeClr val="accent3"/>
          </a:effectRef>
          <a:fontRef idx="minor">
            <a:schemeClr val="dk1"/>
          </a:fontRef>
        </p:style>
        <p:txBody>
          <a:bodyPr>
            <a:normAutofit fontScale="25000" lnSpcReduction="20000"/>
          </a:bodyPr>
          <a:lstStyle/>
          <a:p>
            <a:pPr marL="0" indent="0">
              <a:buNone/>
            </a:pPr>
            <a:r>
              <a:rPr lang="ja-JP" altLang="en-US" dirty="0"/>
              <a:t>　　</a:t>
            </a:r>
            <a:r>
              <a:rPr lang="ja-JP" altLang="en-US" sz="3600" b="1" dirty="0">
                <a:solidFill>
                  <a:srgbClr val="FFFF00"/>
                </a:solidFill>
              </a:rPr>
              <a:t>　　　　　　　　　　　　</a:t>
            </a:r>
            <a:r>
              <a:rPr lang="ja-JP" altLang="en-US" sz="3000" b="1" dirty="0">
                <a:solidFill>
                  <a:srgbClr val="FFFF00"/>
                </a:solidFill>
              </a:rPr>
              <a:t>　</a:t>
            </a:r>
            <a:r>
              <a:rPr lang="ja-JP" altLang="en-US" sz="4800" b="1" dirty="0">
                <a:solidFill>
                  <a:srgbClr val="FFFF00"/>
                </a:solidFill>
              </a:rPr>
              <a:t>　</a:t>
            </a:r>
            <a:endParaRPr lang="en-US" altLang="ja-JP" sz="4800" b="1" dirty="0">
              <a:solidFill>
                <a:srgbClr val="FFC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b="1" dirty="0">
              <a:solidFill>
                <a:schemeClr val="tx2"/>
              </a:solidFill>
            </a:endParaRPr>
          </a:p>
          <a:p>
            <a:pPr marL="0" indent="0">
              <a:buNone/>
            </a:pPr>
            <a:r>
              <a:rPr lang="ja-JP" altLang="en-US" sz="4800" dirty="0">
                <a:solidFill>
                  <a:srgbClr val="FFFF00"/>
                </a:solidFill>
                <a:latin typeface="HGP創英角ｺﾞｼｯｸUB" panose="020B0900000000000000" pitchFamily="50" charset="-128"/>
                <a:ea typeface="HGP創英角ｺﾞｼｯｸUB" panose="020B0900000000000000" pitchFamily="50" charset="-128"/>
              </a:rPr>
              <a:t>　 </a:t>
            </a:r>
            <a:r>
              <a:rPr lang="en-US" altLang="ja-JP" sz="24000"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40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24000" dirty="0">
                <a:solidFill>
                  <a:srgbClr val="FF0000"/>
                </a:solidFill>
                <a:highlight>
                  <a:srgbClr val="0C45A0"/>
                </a:highlight>
                <a:latin typeface="HGP創英角ｺﾞｼｯｸUB" panose="020B0900000000000000" pitchFamily="50" charset="-128"/>
                <a:ea typeface="HGP創英角ｺﾞｼｯｸUB" panose="020B0900000000000000" pitchFamily="50" charset="-128"/>
              </a:rPr>
              <a:t>会員</a:t>
            </a:r>
            <a:r>
              <a:rPr lang="ja-JP" altLang="en-US" sz="24000" dirty="0">
                <a:solidFill>
                  <a:srgbClr val="FF0000"/>
                </a:solidFill>
                <a:latin typeface="HGP創英角ｺﾞｼｯｸUB" panose="020B0900000000000000" pitchFamily="50" charset="-128"/>
                <a:ea typeface="HGP創英角ｺﾞｼｯｸUB" panose="020B0900000000000000" pitchFamily="50" charset="-128"/>
              </a:rPr>
              <a:t>や</a:t>
            </a:r>
            <a:r>
              <a:rPr lang="ja-JP" altLang="en-US" sz="24000" dirty="0">
                <a:solidFill>
                  <a:srgbClr val="FF0000"/>
                </a:solidFill>
                <a:highlight>
                  <a:srgbClr val="26292F"/>
                </a:highlight>
                <a:latin typeface="HGP創英角ｺﾞｼｯｸUB" panose="020B0900000000000000" pitchFamily="50" charset="-128"/>
                <a:ea typeface="HGP創英角ｺﾞｼｯｸUB" panose="020B0900000000000000" pitchFamily="50" charset="-128"/>
              </a:rPr>
              <a:t>出席</a:t>
            </a:r>
            <a:r>
              <a:rPr lang="ja-JP" altLang="en-US" sz="24000" dirty="0">
                <a:solidFill>
                  <a:srgbClr val="FF0000"/>
                </a:solidFill>
                <a:latin typeface="HGP創英角ｺﾞｼｯｸUB" panose="020B0900000000000000" pitchFamily="50" charset="-128"/>
                <a:ea typeface="HGP創英角ｺﾞｼｯｸUB" panose="020B0900000000000000" pitchFamily="50" charset="-128"/>
              </a:rPr>
              <a:t>がより柔軟に</a:t>
            </a:r>
            <a:endParaRPr lang="en-US" altLang="ja-JP" sz="24000" dirty="0">
              <a:solidFill>
                <a:srgbClr val="FF000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24000" dirty="0">
                <a:solidFill>
                  <a:srgbClr val="C00000"/>
                </a:solidFill>
                <a:latin typeface="HGP創英角ｺﾞｼｯｸUB" panose="020B0900000000000000" pitchFamily="50" charset="-128"/>
                <a:ea typeface="HGP創英角ｺﾞｼｯｸUB" panose="020B0900000000000000" pitchFamily="50" charset="-128"/>
              </a:rPr>
              <a:t>　</a:t>
            </a:r>
          </a:p>
          <a:p>
            <a:pPr marL="0" indent="0">
              <a:buNone/>
            </a:pPr>
            <a:r>
              <a:rPr lang="ja-JP" altLang="en-US" sz="24000" dirty="0">
                <a:solidFill>
                  <a:srgbClr val="C00000"/>
                </a:solidFill>
                <a:latin typeface="HGP創英角ｺﾞｼｯｸUB" panose="020B0900000000000000" pitchFamily="50" charset="-128"/>
                <a:ea typeface="HGP創英角ｺﾞｼｯｸUB" panose="020B0900000000000000" pitchFamily="50" charset="-128"/>
              </a:rPr>
              <a:t>　</a:t>
            </a:r>
            <a:r>
              <a:rPr lang="ja-JP" altLang="en-US" sz="24000" dirty="0">
                <a:solidFill>
                  <a:srgbClr val="002060"/>
                </a:solidFill>
                <a:latin typeface="HGP創英角ｺﾞｼｯｸUB" panose="020B0900000000000000" pitchFamily="50" charset="-128"/>
                <a:ea typeface="HGP創英角ｺﾞｼｯｸUB" panose="020B0900000000000000" pitchFamily="50" charset="-128"/>
              </a:rPr>
              <a:t>①　</a:t>
            </a:r>
            <a:r>
              <a:rPr lang="ja-JP" altLang="en-US" sz="24000" dirty="0">
                <a:solidFill>
                  <a:srgbClr val="002060"/>
                </a:solidFill>
                <a:highlight>
                  <a:srgbClr val="00FF99"/>
                </a:highlight>
                <a:latin typeface="HGP創英角ｺﾞｼｯｸUB" panose="020B0900000000000000" pitchFamily="50" charset="-128"/>
                <a:ea typeface="HGP創英角ｺﾞｼｯｸUB" panose="020B0900000000000000" pitchFamily="50" charset="-128"/>
              </a:rPr>
              <a:t>職業分類</a:t>
            </a:r>
            <a:r>
              <a:rPr lang="ja-JP" altLang="en-US" sz="24000" dirty="0">
                <a:solidFill>
                  <a:srgbClr val="002060"/>
                </a:solidFill>
                <a:latin typeface="HGP創英角ｺﾞｼｯｸUB" panose="020B0900000000000000" pitchFamily="50" charset="-128"/>
                <a:ea typeface="HGP創英角ｺﾞｼｯｸUB" panose="020B0900000000000000" pitchFamily="50" charset="-128"/>
              </a:rPr>
              <a:t>の制限を廃止</a:t>
            </a:r>
          </a:p>
          <a:p>
            <a:pPr marL="0" indent="0">
              <a:buNone/>
            </a:pPr>
            <a:r>
              <a:rPr lang="ja-JP" altLang="en-US" sz="24000" dirty="0">
                <a:solidFill>
                  <a:srgbClr val="C00000"/>
                </a:solidFill>
                <a:latin typeface="HGP創英角ｺﾞｼｯｸUB" panose="020B0900000000000000" pitchFamily="50" charset="-128"/>
                <a:ea typeface="HGP創英角ｺﾞｼｯｸUB" panose="020B0900000000000000" pitchFamily="50" charset="-128"/>
              </a:rPr>
              <a:t>　</a:t>
            </a:r>
            <a:r>
              <a:rPr lang="ja-JP" altLang="en-US" sz="24000" dirty="0">
                <a:solidFill>
                  <a:srgbClr val="7030A0"/>
                </a:solidFill>
                <a:latin typeface="HGP創英角ｺﾞｼｯｸUB" panose="020B0900000000000000" pitchFamily="50" charset="-128"/>
                <a:ea typeface="HGP創英角ｺﾞｼｯｸUB" panose="020B0900000000000000" pitchFamily="50" charset="-128"/>
              </a:rPr>
              <a:t>②　</a:t>
            </a:r>
            <a:r>
              <a:rPr lang="ja-JP" altLang="en-US" sz="24000" dirty="0">
                <a:solidFill>
                  <a:srgbClr val="7030A0"/>
                </a:solidFill>
                <a:highlight>
                  <a:srgbClr val="FFCCCC"/>
                </a:highlight>
                <a:latin typeface="HGP創英角ｺﾞｼｯｸUB" panose="020B0900000000000000" pitchFamily="50" charset="-128"/>
                <a:ea typeface="HGP創英角ｺﾞｼｯｸUB" panose="020B0900000000000000" pitchFamily="50" charset="-128"/>
              </a:rPr>
              <a:t>メークアップ期間</a:t>
            </a:r>
            <a:r>
              <a:rPr lang="ja-JP" altLang="en-US" sz="24000" dirty="0">
                <a:solidFill>
                  <a:srgbClr val="7030A0"/>
                </a:solidFill>
                <a:latin typeface="HGP創英角ｺﾞｼｯｸUB" panose="020B0900000000000000" pitchFamily="50" charset="-128"/>
                <a:ea typeface="HGP創英角ｺﾞｼｯｸUB" panose="020B0900000000000000" pitchFamily="50" charset="-128"/>
              </a:rPr>
              <a:t>が年度内</a:t>
            </a:r>
          </a:p>
          <a:p>
            <a:pPr marL="0" indent="0">
              <a:buNone/>
            </a:pPr>
            <a:r>
              <a:rPr lang="ja-JP" altLang="en-US" sz="24000" dirty="0">
                <a:solidFill>
                  <a:srgbClr val="7030A0"/>
                </a:solidFill>
                <a:latin typeface="HGP創英角ｺﾞｼｯｸUB" panose="020B0900000000000000" pitchFamily="50" charset="-128"/>
                <a:ea typeface="HGP創英角ｺﾞｼｯｸUB" panose="020B0900000000000000" pitchFamily="50" charset="-128"/>
              </a:rPr>
              <a:t> </a:t>
            </a:r>
            <a:endParaRPr lang="en-US" altLang="ja-JP" sz="24000" dirty="0">
              <a:solidFill>
                <a:srgbClr val="7030A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240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24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２．</a:t>
            </a:r>
            <a:r>
              <a:rPr lang="ja-JP" altLang="en-US" sz="24000" dirty="0">
                <a:solidFill>
                  <a:schemeClr val="accent1">
                    <a:lumMod val="50000"/>
                  </a:schemeClr>
                </a:solidFill>
                <a:highlight>
                  <a:srgbClr val="00FFFF"/>
                </a:highlight>
                <a:latin typeface="HGP創英角ｺﾞｼｯｸUB" panose="020B0900000000000000" pitchFamily="50" charset="-128"/>
                <a:ea typeface="HGP創英角ｺﾞｼｯｸUB" panose="020B0900000000000000" pitchFamily="50" charset="-128"/>
              </a:rPr>
              <a:t>ローターアクトクラブ</a:t>
            </a:r>
            <a:r>
              <a:rPr lang="ja-JP" altLang="en-US" sz="24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のＲＩ加盟</a:t>
            </a:r>
          </a:p>
          <a:p>
            <a:pPr marL="0" indent="0">
              <a:buNone/>
            </a:pPr>
            <a:endParaRPr lang="en-US" altLang="ja-JP" sz="19200" b="1"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9200" b="1" dirty="0">
                <a:solidFill>
                  <a:srgbClr val="002060"/>
                </a:solidFill>
                <a:latin typeface="HGP創英角ｺﾞｼｯｸUB" panose="020B0900000000000000" pitchFamily="50" charset="-128"/>
                <a:ea typeface="HGP創英角ｺﾞｼｯｸUB" panose="020B0900000000000000" pitchFamily="50" charset="-128"/>
              </a:rPr>
              <a:t> </a:t>
            </a:r>
            <a:endParaRPr lang="en-US" altLang="ja-JP" sz="19200" dirty="0">
              <a:solidFill>
                <a:srgbClr val="FF0066"/>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3600" dirty="0">
              <a:solidFill>
                <a:schemeClr val="tx2"/>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solidFill>
                <a:srgbClr val="FFC00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b="1" dirty="0">
              <a:solidFill>
                <a:srgbClr val="FFC000"/>
              </a:solidFill>
            </a:endParaRPr>
          </a:p>
        </p:txBody>
      </p:sp>
      <p:sp>
        <p:nvSpPr>
          <p:cNvPr id="5" name="正方形/長方形 4">
            <a:extLst>
              <a:ext uri="{FF2B5EF4-FFF2-40B4-BE49-F238E27FC236}">
                <a16:creationId xmlns:a16="http://schemas.microsoft.com/office/drawing/2014/main" id="{5260EB0D-0BF3-490E-A369-84C60FC90476}"/>
              </a:ext>
            </a:extLst>
          </p:cNvPr>
          <p:cNvSpPr/>
          <p:nvPr/>
        </p:nvSpPr>
        <p:spPr>
          <a:xfrm>
            <a:off x="583566" y="1228698"/>
            <a:ext cx="11024868" cy="28204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9014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7EB15BBD-0821-4EA9-B5ED-A669CBA4E7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95" y="10"/>
            <a:ext cx="12191980" cy="6857990"/>
          </a:xfrm>
          <a:prstGeom prst="rect">
            <a:avLst/>
          </a:prstGeom>
        </p:spPr>
      </p:pic>
      <p:sp>
        <p:nvSpPr>
          <p:cNvPr id="9" name="タイトル 1">
            <a:extLst>
              <a:ext uri="{FF2B5EF4-FFF2-40B4-BE49-F238E27FC236}">
                <a16:creationId xmlns:a16="http://schemas.microsoft.com/office/drawing/2014/main" id="{593B4F1B-67D8-4C05-AAB5-6BD1B972F047}"/>
              </a:ext>
            </a:extLst>
          </p:cNvPr>
          <p:cNvSpPr txBox="1">
            <a:spLocks/>
          </p:cNvSpPr>
          <p:nvPr/>
        </p:nvSpPr>
        <p:spPr>
          <a:xfrm>
            <a:off x="769620" y="635840"/>
            <a:ext cx="10233963" cy="2175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sz="4800" b="1" dirty="0">
                <a:solidFill>
                  <a:srgbClr val="00B0F0"/>
                </a:solidFill>
                <a:latin typeface="HGP創英角ｺﾞｼｯｸUB" panose="020B0900000000000000" pitchFamily="50" charset="-128"/>
                <a:ea typeface="HGP創英角ｺﾞｼｯｸUB" panose="020B0900000000000000" pitchFamily="50" charset="-128"/>
              </a:rPr>
            </a:br>
            <a:endParaRPr lang="ja-JP" altLang="en-US" sz="4800" dirty="0"/>
          </a:p>
        </p:txBody>
      </p:sp>
      <p:sp>
        <p:nvSpPr>
          <p:cNvPr id="11" name="楕円 10">
            <a:extLst>
              <a:ext uri="{FF2B5EF4-FFF2-40B4-BE49-F238E27FC236}">
                <a16:creationId xmlns:a16="http://schemas.microsoft.com/office/drawing/2014/main" id="{FAD8EBA1-7F50-409C-91F9-9F9CDE822887}"/>
              </a:ext>
            </a:extLst>
          </p:cNvPr>
          <p:cNvSpPr/>
          <p:nvPr/>
        </p:nvSpPr>
        <p:spPr>
          <a:xfrm>
            <a:off x="8152950" y="3657599"/>
            <a:ext cx="3231669" cy="1300518"/>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C45A0"/>
                </a:solidFill>
                <a:latin typeface="Meiryo UI" panose="020B0604030504040204" pitchFamily="50" charset="-128"/>
                <a:ea typeface="Meiryo UI" panose="020B0604030504040204" pitchFamily="50" charset="-128"/>
              </a:rPr>
              <a:t>活動分野に</a:t>
            </a:r>
          </a:p>
          <a:p>
            <a:pPr algn="ctr"/>
            <a:r>
              <a:rPr kumimoji="1" lang="ja-JP" altLang="en-US" sz="3200" b="1" dirty="0">
                <a:solidFill>
                  <a:srgbClr val="0C45A0"/>
                </a:solidFill>
                <a:latin typeface="Meiryo UI" panose="020B0604030504040204" pitchFamily="50" charset="-128"/>
                <a:ea typeface="Meiryo UI" panose="020B0604030504040204" pitchFamily="50" charset="-128"/>
              </a:rPr>
              <a:t>基づくクラブ</a:t>
            </a:r>
          </a:p>
        </p:txBody>
      </p:sp>
      <p:sp>
        <p:nvSpPr>
          <p:cNvPr id="12" name="楕円 11">
            <a:extLst>
              <a:ext uri="{FF2B5EF4-FFF2-40B4-BE49-F238E27FC236}">
                <a16:creationId xmlns:a16="http://schemas.microsoft.com/office/drawing/2014/main" id="{4E56D4B1-231A-4161-9398-E9EB0698E14E}"/>
              </a:ext>
            </a:extLst>
          </p:cNvPr>
          <p:cNvSpPr/>
          <p:nvPr/>
        </p:nvSpPr>
        <p:spPr>
          <a:xfrm>
            <a:off x="4475977" y="3605656"/>
            <a:ext cx="3102015" cy="140588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02060"/>
                </a:solidFill>
                <a:latin typeface="Meiryo UI" panose="020B0604030504040204" pitchFamily="50" charset="-128"/>
                <a:ea typeface="Meiryo UI" panose="020B0604030504040204" pitchFamily="50" charset="-128"/>
              </a:rPr>
              <a:t>法人クラブ</a:t>
            </a:r>
          </a:p>
        </p:txBody>
      </p:sp>
      <p:sp>
        <p:nvSpPr>
          <p:cNvPr id="14" name="楕円 13">
            <a:extLst>
              <a:ext uri="{FF2B5EF4-FFF2-40B4-BE49-F238E27FC236}">
                <a16:creationId xmlns:a16="http://schemas.microsoft.com/office/drawing/2014/main" id="{6495F1F5-E8E8-4C87-A270-0F5B17989493}"/>
              </a:ext>
            </a:extLst>
          </p:cNvPr>
          <p:cNvSpPr/>
          <p:nvPr/>
        </p:nvSpPr>
        <p:spPr>
          <a:xfrm>
            <a:off x="4282059" y="5306399"/>
            <a:ext cx="3489854" cy="136053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accent2">
                    <a:lumMod val="50000"/>
                  </a:schemeClr>
                </a:solidFill>
                <a:latin typeface="Meiryo UI" panose="020B0604030504040204" pitchFamily="50" charset="-128"/>
                <a:ea typeface="Meiryo UI" panose="020B0604030504040204" pitchFamily="50" charset="-128"/>
              </a:rPr>
              <a:t>関心に</a:t>
            </a:r>
          </a:p>
          <a:p>
            <a:pPr algn="ctr"/>
            <a:r>
              <a:rPr kumimoji="1" lang="ja-JP" altLang="en-US" sz="3600" b="1" dirty="0">
                <a:solidFill>
                  <a:schemeClr val="accent2">
                    <a:lumMod val="50000"/>
                  </a:schemeClr>
                </a:solidFill>
                <a:latin typeface="Meiryo UI" panose="020B0604030504040204" pitchFamily="50" charset="-128"/>
                <a:ea typeface="Meiryo UI" panose="020B0604030504040204" pitchFamily="50" charset="-128"/>
              </a:rPr>
              <a:t>基づくクラブ</a:t>
            </a:r>
          </a:p>
        </p:txBody>
      </p:sp>
      <p:sp>
        <p:nvSpPr>
          <p:cNvPr id="15" name="楕円 14">
            <a:extLst>
              <a:ext uri="{FF2B5EF4-FFF2-40B4-BE49-F238E27FC236}">
                <a16:creationId xmlns:a16="http://schemas.microsoft.com/office/drawing/2014/main" id="{A7E2056D-275E-4732-9E85-85F56333BCAD}"/>
              </a:ext>
            </a:extLst>
          </p:cNvPr>
          <p:cNvSpPr/>
          <p:nvPr/>
        </p:nvSpPr>
        <p:spPr>
          <a:xfrm>
            <a:off x="484571" y="5378371"/>
            <a:ext cx="3312937" cy="120995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FFFF00"/>
                </a:solidFill>
                <a:latin typeface="Meiryo UI" panose="020B0604030504040204" pitchFamily="50" charset="-128"/>
                <a:ea typeface="Meiryo UI" panose="020B0604030504040204" pitchFamily="50" charset="-128"/>
              </a:rPr>
              <a:t>学友中心のクラブ</a:t>
            </a:r>
          </a:p>
        </p:txBody>
      </p:sp>
      <p:sp>
        <p:nvSpPr>
          <p:cNvPr id="16" name="楕円 15">
            <a:extLst>
              <a:ext uri="{FF2B5EF4-FFF2-40B4-BE49-F238E27FC236}">
                <a16:creationId xmlns:a16="http://schemas.microsoft.com/office/drawing/2014/main" id="{B3BF5149-9503-470A-AE28-7C675D029DDE}"/>
              </a:ext>
            </a:extLst>
          </p:cNvPr>
          <p:cNvSpPr/>
          <p:nvPr/>
        </p:nvSpPr>
        <p:spPr>
          <a:xfrm>
            <a:off x="284140" y="3852538"/>
            <a:ext cx="3513368" cy="1256157"/>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7030A0"/>
                </a:solidFill>
                <a:latin typeface="Meiryo UI" panose="020B0604030504040204" pitchFamily="50" charset="-128"/>
                <a:ea typeface="Meiryo UI" panose="020B0604030504040204" pitchFamily="50" charset="-128"/>
              </a:rPr>
              <a:t>パスポート</a:t>
            </a:r>
          </a:p>
          <a:p>
            <a:pPr algn="ctr"/>
            <a:r>
              <a:rPr kumimoji="1" lang="ja-JP" altLang="en-US" sz="3600" b="1" dirty="0">
                <a:solidFill>
                  <a:srgbClr val="7030A0"/>
                </a:solidFill>
                <a:latin typeface="Meiryo UI" panose="020B0604030504040204" pitchFamily="50" charset="-128"/>
                <a:ea typeface="Meiryo UI" panose="020B0604030504040204" pitchFamily="50" charset="-128"/>
              </a:rPr>
              <a:t>クラブ</a:t>
            </a:r>
          </a:p>
        </p:txBody>
      </p:sp>
      <p:sp>
        <p:nvSpPr>
          <p:cNvPr id="19" name="楕円 18">
            <a:extLst>
              <a:ext uri="{FF2B5EF4-FFF2-40B4-BE49-F238E27FC236}">
                <a16:creationId xmlns:a16="http://schemas.microsoft.com/office/drawing/2014/main" id="{EA62AB1D-C56B-4B93-A4AE-2690AA5A6068}"/>
              </a:ext>
            </a:extLst>
          </p:cNvPr>
          <p:cNvSpPr/>
          <p:nvPr/>
        </p:nvSpPr>
        <p:spPr>
          <a:xfrm>
            <a:off x="8329412" y="5227793"/>
            <a:ext cx="3378017" cy="1360531"/>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accent2">
                    <a:lumMod val="40000"/>
                    <a:lumOff val="60000"/>
                  </a:schemeClr>
                </a:solidFill>
                <a:latin typeface="Meiryo UI" panose="020B0604030504040204" pitchFamily="50" charset="-128"/>
                <a:ea typeface="Meiryo UI" panose="020B0604030504040204" pitchFamily="50" charset="-128"/>
              </a:rPr>
              <a:t>国際的な</a:t>
            </a:r>
          </a:p>
          <a:p>
            <a:pPr algn="ctr"/>
            <a:r>
              <a:rPr kumimoji="1" lang="ja-JP" altLang="en-US" sz="3600" b="1" dirty="0">
                <a:solidFill>
                  <a:schemeClr val="accent2">
                    <a:lumMod val="40000"/>
                    <a:lumOff val="60000"/>
                  </a:schemeClr>
                </a:solidFill>
                <a:latin typeface="Meiryo UI" panose="020B0604030504040204" pitchFamily="50" charset="-128"/>
                <a:ea typeface="Meiryo UI" panose="020B0604030504040204" pitchFamily="50" charset="-128"/>
              </a:rPr>
              <a:t>クラブ</a:t>
            </a:r>
          </a:p>
        </p:txBody>
      </p:sp>
      <p:sp>
        <p:nvSpPr>
          <p:cNvPr id="20" name="長方形 34">
            <a:extLst>
              <a:ext uri="{FF2B5EF4-FFF2-40B4-BE49-F238E27FC236}">
                <a16:creationId xmlns:a16="http://schemas.microsoft.com/office/drawing/2014/main" id="{48DF2E7A-12B4-40AC-8CD6-86AF9C3558C4}"/>
              </a:ext>
            </a:extLst>
          </p:cNvPr>
          <p:cNvSpPr/>
          <p:nvPr/>
        </p:nvSpPr>
        <p:spPr>
          <a:xfrm>
            <a:off x="34815" y="1526827"/>
            <a:ext cx="12103200" cy="2046869"/>
          </a:xfrm>
          <a:prstGeom prst="rect">
            <a:avLst/>
          </a:prstGeom>
          <a:solidFill>
            <a:srgbClr val="0070C0">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latin typeface="Meiryo UI" panose="020B0604030504040204" pitchFamily="50" charset="-128"/>
                <a:ea typeface="Meiryo UI" panose="020B0604030504040204" pitchFamily="50" charset="-128"/>
              </a:rPr>
              <a:t>2</a:t>
            </a: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r>
              <a:rPr lang="en-US" altLang="ja-JP" dirty="0">
                <a:latin typeface="Meiryo UI" panose="020B0604030504040204" pitchFamily="50" charset="-128"/>
                <a:ea typeface="Meiryo UI" panose="020B0604030504040204" pitchFamily="50" charset="-128"/>
              </a:rPr>
              <a:t>+</a:t>
            </a:r>
          </a:p>
          <a:p>
            <a:pPr algn="ctr">
              <a:defRPr/>
            </a:pPr>
            <a:endParaRPr lang="ja-JP" altLang="en-US" dirty="0">
              <a:latin typeface="Meiryo UI" panose="020B0604030504040204" pitchFamily="50" charset="-128"/>
              <a:ea typeface="Meiryo UI" panose="020B0604030504040204" pitchFamily="50" charset="-128"/>
            </a:endParaRPr>
          </a:p>
        </p:txBody>
      </p:sp>
      <p:sp>
        <p:nvSpPr>
          <p:cNvPr id="3" name="楕円 2">
            <a:extLst>
              <a:ext uri="{FF2B5EF4-FFF2-40B4-BE49-F238E27FC236}">
                <a16:creationId xmlns:a16="http://schemas.microsoft.com/office/drawing/2014/main" id="{B058F533-686A-432C-9438-F775B4AF9ADB}"/>
              </a:ext>
            </a:extLst>
          </p:cNvPr>
          <p:cNvSpPr/>
          <p:nvPr/>
        </p:nvSpPr>
        <p:spPr>
          <a:xfrm>
            <a:off x="478411" y="1915200"/>
            <a:ext cx="3102015" cy="12701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Meiryo UI" panose="020B0604030504040204" pitchFamily="50" charset="-128"/>
                <a:ea typeface="Meiryo UI" panose="020B0604030504040204" pitchFamily="50" charset="-128"/>
              </a:rPr>
              <a:t>従来型</a:t>
            </a:r>
          </a:p>
          <a:p>
            <a:pPr algn="ctr"/>
            <a:r>
              <a:rPr kumimoji="1" lang="ja-JP" altLang="en-US" sz="4000" b="1" dirty="0">
                <a:solidFill>
                  <a:srgbClr val="FF0000"/>
                </a:solidFill>
                <a:latin typeface="Meiryo UI" panose="020B0604030504040204" pitchFamily="50" charset="-128"/>
                <a:ea typeface="Meiryo UI" panose="020B0604030504040204" pitchFamily="50" charset="-128"/>
              </a:rPr>
              <a:t>クラブ</a:t>
            </a:r>
          </a:p>
        </p:txBody>
      </p:sp>
      <p:sp>
        <p:nvSpPr>
          <p:cNvPr id="13" name="楕円 12">
            <a:extLst>
              <a:ext uri="{FF2B5EF4-FFF2-40B4-BE49-F238E27FC236}">
                <a16:creationId xmlns:a16="http://schemas.microsoft.com/office/drawing/2014/main" id="{71070FAD-9938-4E40-BA2A-8683D6BAB847}"/>
              </a:ext>
            </a:extLst>
          </p:cNvPr>
          <p:cNvSpPr/>
          <p:nvPr/>
        </p:nvSpPr>
        <p:spPr>
          <a:xfrm>
            <a:off x="4180998" y="1915200"/>
            <a:ext cx="3489855" cy="1316018"/>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latin typeface="Meiryo UI" panose="020B0604030504040204" pitchFamily="50" charset="-128"/>
                <a:ea typeface="Meiryo UI" panose="020B0604030504040204" pitchFamily="50" charset="-128"/>
              </a:rPr>
              <a:t>ローター</a:t>
            </a:r>
          </a:p>
          <a:p>
            <a:pPr algn="ctr"/>
            <a:r>
              <a:rPr kumimoji="1" lang="ja-JP" altLang="en-US" sz="3600" b="1" dirty="0">
                <a:solidFill>
                  <a:srgbClr val="002060"/>
                </a:solidFill>
                <a:latin typeface="Meiryo UI" panose="020B0604030504040204" pitchFamily="50" charset="-128"/>
                <a:ea typeface="Meiryo UI" panose="020B0604030504040204" pitchFamily="50" charset="-128"/>
              </a:rPr>
              <a:t>アクトクラブ</a:t>
            </a:r>
          </a:p>
        </p:txBody>
      </p:sp>
      <p:sp>
        <p:nvSpPr>
          <p:cNvPr id="17" name="楕円 16">
            <a:extLst>
              <a:ext uri="{FF2B5EF4-FFF2-40B4-BE49-F238E27FC236}">
                <a16:creationId xmlns:a16="http://schemas.microsoft.com/office/drawing/2014/main" id="{E67A152F-4C11-4B6B-82FF-A2D3A6586C42}"/>
              </a:ext>
            </a:extLst>
          </p:cNvPr>
          <p:cNvSpPr/>
          <p:nvPr/>
        </p:nvSpPr>
        <p:spPr>
          <a:xfrm>
            <a:off x="8317109" y="1757716"/>
            <a:ext cx="3105271" cy="1257817"/>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accent6">
                    <a:lumMod val="50000"/>
                  </a:schemeClr>
                </a:solidFill>
                <a:latin typeface="Meiryo UI" panose="020B0604030504040204" pitchFamily="50" charset="-128"/>
                <a:ea typeface="Meiryo UI" panose="020B0604030504040204" pitchFamily="50" charset="-128"/>
              </a:rPr>
              <a:t>衛星</a:t>
            </a:r>
          </a:p>
          <a:p>
            <a:pPr algn="ctr"/>
            <a:r>
              <a:rPr kumimoji="1" lang="ja-JP" altLang="en-US" sz="3600" b="1" dirty="0">
                <a:solidFill>
                  <a:schemeClr val="accent6">
                    <a:lumMod val="50000"/>
                  </a:schemeClr>
                </a:solidFill>
                <a:latin typeface="Meiryo UI" panose="020B0604030504040204" pitchFamily="50" charset="-128"/>
                <a:ea typeface="Meiryo UI" panose="020B0604030504040204" pitchFamily="50" charset="-128"/>
              </a:rPr>
              <a:t>クラブ</a:t>
            </a:r>
          </a:p>
        </p:txBody>
      </p:sp>
      <p:sp>
        <p:nvSpPr>
          <p:cNvPr id="2" name="タイトル 1">
            <a:extLst>
              <a:ext uri="{FF2B5EF4-FFF2-40B4-BE49-F238E27FC236}">
                <a16:creationId xmlns:a16="http://schemas.microsoft.com/office/drawing/2014/main" id="{330E78C3-ABB1-B932-705C-2CECDF491662}"/>
              </a:ext>
            </a:extLst>
          </p:cNvPr>
          <p:cNvSpPr txBox="1">
            <a:spLocks/>
          </p:cNvSpPr>
          <p:nvPr/>
        </p:nvSpPr>
        <p:spPr>
          <a:xfrm>
            <a:off x="15645" y="615266"/>
            <a:ext cx="11584799" cy="12930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6000" kern="1200" cap="all" baseline="0">
                <a:solidFill>
                  <a:schemeClr val="tx1"/>
                </a:solidFill>
                <a:latin typeface="+mj-lt"/>
                <a:ea typeface="+mj-ea"/>
                <a:cs typeface="+mj-cs"/>
              </a:defRPr>
            </a:lvl1pPr>
          </a:lstStyle>
          <a:p>
            <a:pPr algn="ctr"/>
            <a:r>
              <a:rPr lang="ja-JP" altLang="en-US" sz="5400" b="1" dirty="0">
                <a:solidFill>
                  <a:srgbClr val="C00000"/>
                </a:solidFill>
                <a:latin typeface="HGP創英角ｺﾞｼｯｸUB" panose="020B0900000000000000" pitchFamily="50" charset="-128"/>
                <a:ea typeface="HGP創英角ｺﾞｼｯｸUB" panose="020B0900000000000000" pitchFamily="50" charset="-128"/>
              </a:rPr>
              <a:t>ク ラ ブ の 柔 軟 性　　　</a:t>
            </a:r>
            <a:r>
              <a:rPr lang="ja-JP" altLang="en-US" sz="5400" b="1" dirty="0">
                <a:solidFill>
                  <a:srgbClr val="00B0F0"/>
                </a:solidFill>
                <a:latin typeface="HGP創英角ｺﾞｼｯｸUB" panose="020B0900000000000000" pitchFamily="50" charset="-128"/>
                <a:ea typeface="HGP創英角ｺﾞｼｯｸUB" panose="020B0900000000000000" pitchFamily="50" charset="-128"/>
              </a:rPr>
              <a:t>　</a:t>
            </a:r>
            <a:br>
              <a:rPr lang="en-US" altLang="ja-JP" sz="5400" b="1" dirty="0">
                <a:solidFill>
                  <a:srgbClr val="00B0F0"/>
                </a:solidFill>
                <a:highlight>
                  <a:srgbClr val="000000"/>
                </a:highlight>
                <a:latin typeface="HGP創英角ｺﾞｼｯｸUB" panose="020B0900000000000000" pitchFamily="50" charset="-128"/>
                <a:ea typeface="HGP創英角ｺﾞｼｯｸUB" panose="020B0900000000000000" pitchFamily="50" charset="-128"/>
              </a:rPr>
            </a:br>
            <a:endParaRPr lang="ja-JP" altLang="en-US" sz="5400" dirty="0">
              <a:highlight>
                <a:srgbClr val="000000"/>
              </a:highlight>
            </a:endParaRPr>
          </a:p>
        </p:txBody>
      </p:sp>
    </p:spTree>
    <p:extLst>
      <p:ext uri="{BB962C8B-B14F-4D97-AF65-F5344CB8AC3E}">
        <p14:creationId xmlns:p14="http://schemas.microsoft.com/office/powerpoint/2010/main" val="1907260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9" grpId="0" animBg="1"/>
      <p:bldP spid="3" grpId="0" animBg="1"/>
      <p:bldP spid="1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38C0EE7-FEF9-CC75-CBBD-C905E7798A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50" y="-50800"/>
            <a:ext cx="12191980" cy="6857990"/>
          </a:xfrm>
          <a:prstGeom prst="rect">
            <a:avLst/>
          </a:prstGeom>
        </p:spPr>
      </p:pic>
      <p:pic>
        <p:nvPicPr>
          <p:cNvPr id="4" name="図 3">
            <a:extLst>
              <a:ext uri="{FF2B5EF4-FFF2-40B4-BE49-F238E27FC236}">
                <a16:creationId xmlns:a16="http://schemas.microsoft.com/office/drawing/2014/main" id="{7801E908-8439-4EE7-A5ED-0EB22D72C07D}"/>
              </a:ext>
            </a:extLst>
          </p:cNvPr>
          <p:cNvPicPr>
            <a:picLocks noChangeAspect="1"/>
          </p:cNvPicPr>
          <p:nvPr/>
        </p:nvPicPr>
        <p:blipFill>
          <a:blip r:embed="rId4"/>
          <a:stretch>
            <a:fillRect/>
          </a:stretch>
        </p:blipFill>
        <p:spPr>
          <a:xfrm>
            <a:off x="10093" y="23769"/>
            <a:ext cx="9192445" cy="6810451"/>
          </a:xfrm>
          <a:prstGeom prst="rect">
            <a:avLst/>
          </a:prstGeom>
          <a:ln>
            <a:noFill/>
          </a:ln>
          <a:effectLst>
            <a:outerShdw blurRad="190500" algn="tl" rotWithShape="0">
              <a:srgbClr val="000000">
                <a:alpha val="70000"/>
              </a:srgbClr>
            </a:outerShdw>
          </a:effectLst>
        </p:spPr>
      </p:pic>
      <p:sp>
        <p:nvSpPr>
          <p:cNvPr id="2" name="スクロール: 横 1">
            <a:extLst>
              <a:ext uri="{FF2B5EF4-FFF2-40B4-BE49-F238E27FC236}">
                <a16:creationId xmlns:a16="http://schemas.microsoft.com/office/drawing/2014/main" id="{2FC8A909-3C8E-41A1-BD49-2A8AC981BEDA}"/>
              </a:ext>
            </a:extLst>
          </p:cNvPr>
          <p:cNvSpPr/>
          <p:nvPr/>
        </p:nvSpPr>
        <p:spPr>
          <a:xfrm>
            <a:off x="246516" y="4241805"/>
            <a:ext cx="11440093" cy="2552695"/>
          </a:xfrm>
          <a:prstGeom prst="horizontalScroll">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solidFill>
                <a:latin typeface="HGP創英角ｺﾞｼｯｸUB" panose="020B0900000000000000" pitchFamily="50" charset="-128"/>
                <a:ea typeface="HGP創英角ｺﾞｼｯｸUB" panose="020B0900000000000000" pitchFamily="50" charset="-128"/>
              </a:rPr>
              <a:t>Q: </a:t>
            </a: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会員身分や、クラブの例会・出席に関する</a:t>
            </a:r>
          </a:p>
          <a:p>
            <a:pPr algn="ctr"/>
            <a:r>
              <a:rPr kumimoji="1" lang="ja-JP" altLang="en-US" sz="4400" dirty="0">
                <a:solidFill>
                  <a:srgbClr val="00FF99"/>
                </a:solidFill>
                <a:latin typeface="HGP創英角ｺﾞｼｯｸUB" panose="020B0900000000000000" pitchFamily="50" charset="-128"/>
                <a:ea typeface="HGP創英角ｺﾞｼｯｸUB" panose="020B0900000000000000" pitchFamily="50" charset="-128"/>
              </a:rPr>
              <a:t>柔軟性</a:t>
            </a: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に対してどのようにとらえるべきか？</a:t>
            </a:r>
          </a:p>
        </p:txBody>
      </p:sp>
      <p:sp>
        <p:nvSpPr>
          <p:cNvPr id="9" name="波線 8">
            <a:extLst>
              <a:ext uri="{FF2B5EF4-FFF2-40B4-BE49-F238E27FC236}">
                <a16:creationId xmlns:a16="http://schemas.microsoft.com/office/drawing/2014/main" id="{10129AF4-913C-48FA-A8B6-74BFCB21A5D0}"/>
              </a:ext>
            </a:extLst>
          </p:cNvPr>
          <p:cNvSpPr/>
          <p:nvPr/>
        </p:nvSpPr>
        <p:spPr>
          <a:xfrm>
            <a:off x="6822219" y="63500"/>
            <a:ext cx="5112039" cy="4387851"/>
          </a:xfrm>
          <a:prstGeom prst="wav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solidFill>
                <a:schemeClr val="accent2">
                  <a:lumMod val="40000"/>
                  <a:lumOff val="60000"/>
                </a:schemeClr>
              </a:solidFill>
              <a:latin typeface="Meiryo UI" panose="020B0604030504040204" pitchFamily="50" charset="-128"/>
              <a:ea typeface="Meiryo UI" panose="020B0604030504040204" pitchFamily="50" charset="-128"/>
            </a:endParaRPr>
          </a:p>
          <a:p>
            <a:pPr algn="ctr"/>
            <a:r>
              <a:rPr kumimoji="1" lang="en-US" altLang="ja-JP" sz="4400" b="1" dirty="0">
                <a:solidFill>
                  <a:schemeClr val="accent2">
                    <a:lumMod val="40000"/>
                    <a:lumOff val="60000"/>
                  </a:schemeClr>
                </a:solidFill>
                <a:latin typeface="Meiryo UI" panose="020B0604030504040204" pitchFamily="50" charset="-128"/>
                <a:ea typeface="Meiryo UI" panose="020B0604030504040204" pitchFamily="50" charset="-128"/>
              </a:rPr>
              <a:t>2019</a:t>
            </a:r>
            <a:r>
              <a:rPr kumimoji="1" lang="ja-JP" altLang="en-US" sz="4400" b="1" dirty="0">
                <a:solidFill>
                  <a:schemeClr val="accent2">
                    <a:lumMod val="40000"/>
                    <a:lumOff val="60000"/>
                  </a:schemeClr>
                </a:solidFill>
                <a:latin typeface="Meiryo UI" panose="020B0604030504040204" pitchFamily="50" charset="-128"/>
                <a:ea typeface="Meiryo UI" panose="020B0604030504040204" pitchFamily="50" charset="-128"/>
              </a:rPr>
              <a:t>年</a:t>
            </a:r>
            <a:r>
              <a:rPr kumimoji="1" lang="en-US" altLang="ja-JP" sz="4400" b="1" dirty="0">
                <a:solidFill>
                  <a:schemeClr val="accent2">
                    <a:lumMod val="40000"/>
                    <a:lumOff val="60000"/>
                  </a:schemeClr>
                </a:solidFill>
                <a:latin typeface="Meiryo UI" panose="020B0604030504040204" pitchFamily="50" charset="-128"/>
                <a:ea typeface="Meiryo UI" panose="020B0604030504040204" pitchFamily="50" charset="-128"/>
              </a:rPr>
              <a:t>8</a:t>
            </a:r>
            <a:r>
              <a:rPr kumimoji="1" lang="ja-JP" altLang="en-US" sz="4400" b="1" dirty="0">
                <a:solidFill>
                  <a:schemeClr val="accent2">
                    <a:lumMod val="40000"/>
                    <a:lumOff val="60000"/>
                  </a:schemeClr>
                </a:solidFill>
                <a:latin typeface="Meiryo UI" panose="020B0604030504040204" pitchFamily="50" charset="-128"/>
                <a:ea typeface="Meiryo UI" panose="020B0604030504040204" pitchFamily="50" charset="-128"/>
              </a:rPr>
              <a:t>月</a:t>
            </a:r>
          </a:p>
          <a:p>
            <a:pPr algn="ctr"/>
            <a:r>
              <a:rPr kumimoji="1" lang="ja-JP" altLang="en-US" sz="4400" b="1" dirty="0">
                <a:solidFill>
                  <a:srgbClr val="00FF99"/>
                </a:solidFill>
                <a:latin typeface="Meiryo UI" panose="020B0604030504040204" pitchFamily="50" charset="-128"/>
                <a:ea typeface="Meiryo UI" panose="020B0604030504040204" pitchFamily="50" charset="-128"/>
              </a:rPr>
              <a:t>青森</a:t>
            </a:r>
            <a:r>
              <a:rPr kumimoji="1" lang="en-US" altLang="ja-JP" sz="4400" b="1" dirty="0">
                <a:solidFill>
                  <a:srgbClr val="00FF99"/>
                </a:solidFill>
                <a:latin typeface="Meiryo UI" panose="020B0604030504040204" pitchFamily="50" charset="-128"/>
                <a:ea typeface="Meiryo UI" panose="020B0604030504040204" pitchFamily="50" charset="-128"/>
              </a:rPr>
              <a:t>(</a:t>
            </a:r>
            <a:r>
              <a:rPr kumimoji="1" lang="ja-JP" altLang="en-US" sz="4400" b="1" dirty="0">
                <a:solidFill>
                  <a:srgbClr val="00FF99"/>
                </a:solidFill>
                <a:latin typeface="Meiryo UI" panose="020B0604030504040204" pitchFamily="50" charset="-128"/>
                <a:ea typeface="Meiryo UI" panose="020B0604030504040204" pitchFamily="50" charset="-128"/>
              </a:rPr>
              <a:t>八戸</a:t>
            </a:r>
            <a:r>
              <a:rPr kumimoji="1" lang="en-US" altLang="ja-JP" sz="4400" b="1" dirty="0">
                <a:solidFill>
                  <a:srgbClr val="00FF99"/>
                </a:solidFill>
                <a:latin typeface="Meiryo UI" panose="020B0604030504040204" pitchFamily="50" charset="-128"/>
                <a:ea typeface="Meiryo UI" panose="020B0604030504040204" pitchFamily="50" charset="-128"/>
              </a:rPr>
              <a:t>)</a:t>
            </a:r>
            <a:r>
              <a:rPr kumimoji="1" lang="ja-JP" altLang="en-US" sz="4400" b="1" dirty="0">
                <a:solidFill>
                  <a:srgbClr val="00FF99"/>
                </a:solidFill>
                <a:latin typeface="Meiryo UI" panose="020B0604030504040204" pitchFamily="50" charset="-128"/>
                <a:ea typeface="Meiryo UI" panose="020B0604030504040204" pitchFamily="50" charset="-128"/>
              </a:rPr>
              <a:t>での</a:t>
            </a:r>
            <a:r>
              <a:rPr kumimoji="1" lang="en-US" altLang="ja-JP" sz="4400" b="1" dirty="0">
                <a:solidFill>
                  <a:srgbClr val="00FF99"/>
                </a:solidFill>
                <a:latin typeface="Meiryo UI" panose="020B0604030504040204" pitchFamily="50" charset="-128"/>
                <a:ea typeface="Meiryo UI" panose="020B0604030504040204" pitchFamily="50" charset="-128"/>
              </a:rPr>
              <a:t>IM</a:t>
            </a:r>
            <a:endParaRPr kumimoji="1" lang="ja-JP" altLang="en-US" sz="4400" b="1" dirty="0">
              <a:solidFill>
                <a:srgbClr val="00FF99"/>
              </a:solidFill>
              <a:latin typeface="Meiryo UI" panose="020B0604030504040204" pitchFamily="50" charset="-128"/>
              <a:ea typeface="Meiryo UI" panose="020B0604030504040204" pitchFamily="50" charset="-128"/>
            </a:endParaRPr>
          </a:p>
          <a:p>
            <a:pPr algn="ctr"/>
            <a:r>
              <a:rPr kumimoji="1" lang="ja-JP" altLang="en-US" sz="4400" b="1" dirty="0">
                <a:solidFill>
                  <a:srgbClr val="FFC000"/>
                </a:solidFill>
                <a:latin typeface="Meiryo UI" panose="020B0604030504040204" pitchFamily="50" charset="-128"/>
                <a:ea typeface="Meiryo UI" panose="020B0604030504040204" pitchFamily="50" charset="-128"/>
              </a:rPr>
              <a:t>マローニー会長</a:t>
            </a:r>
          </a:p>
          <a:p>
            <a:pPr algn="ctr"/>
            <a:endParaRPr kumimoji="1" lang="ja-JP" altLang="en-US" sz="4400" b="1" dirty="0">
              <a:solidFill>
                <a:srgbClr val="7030A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9841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3DF40C2-0E88-86C5-9A1E-E170B93003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502"/>
            <a:ext cx="12191980" cy="6857990"/>
          </a:xfrm>
          <a:prstGeom prst="rect">
            <a:avLst/>
          </a:prstGeom>
        </p:spPr>
      </p:pic>
      <p:pic>
        <p:nvPicPr>
          <p:cNvPr id="3" name="図 2">
            <a:extLst>
              <a:ext uri="{FF2B5EF4-FFF2-40B4-BE49-F238E27FC236}">
                <a16:creationId xmlns:a16="http://schemas.microsoft.com/office/drawing/2014/main" id="{454BC299-898D-4938-8520-3C4E03858E7F}"/>
              </a:ext>
            </a:extLst>
          </p:cNvPr>
          <p:cNvPicPr>
            <a:picLocks noChangeAspect="1"/>
          </p:cNvPicPr>
          <p:nvPr/>
        </p:nvPicPr>
        <p:blipFill>
          <a:blip r:embed="rId4"/>
          <a:stretch>
            <a:fillRect/>
          </a:stretch>
        </p:blipFill>
        <p:spPr>
          <a:xfrm>
            <a:off x="1549810" y="58994"/>
            <a:ext cx="9092380" cy="6799006"/>
          </a:xfrm>
          <a:prstGeom prst="rect">
            <a:avLst/>
          </a:prstGeom>
          <a:ln>
            <a:noFill/>
          </a:ln>
          <a:effectLst>
            <a:outerShdw blurRad="190500" algn="tl" rotWithShape="0">
              <a:srgbClr val="000000">
                <a:alpha val="70000"/>
              </a:srgbClr>
            </a:outerShdw>
          </a:effectLst>
        </p:spPr>
      </p:pic>
      <p:sp>
        <p:nvSpPr>
          <p:cNvPr id="2" name="スクロール: 横 1">
            <a:extLst>
              <a:ext uri="{FF2B5EF4-FFF2-40B4-BE49-F238E27FC236}">
                <a16:creationId xmlns:a16="http://schemas.microsoft.com/office/drawing/2014/main" id="{5FD3613C-7D37-48EC-AA8B-533D01040BB5}"/>
              </a:ext>
            </a:extLst>
          </p:cNvPr>
          <p:cNvSpPr/>
          <p:nvPr/>
        </p:nvSpPr>
        <p:spPr>
          <a:xfrm>
            <a:off x="111115" y="3625850"/>
            <a:ext cx="11830050" cy="323215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002060"/>
                </a:solidFill>
                <a:latin typeface="HGP創英角ｺﾞｼｯｸUB" panose="020B0900000000000000" pitchFamily="50" charset="-128"/>
                <a:ea typeface="HGP創英角ｺﾞｼｯｸUB" panose="020B0900000000000000" pitchFamily="50" charset="-128"/>
              </a:rPr>
              <a:t>もし、あなたのクラブが良い状態なら変えることはない、</a:t>
            </a:r>
          </a:p>
          <a:p>
            <a:pPr algn="ctr"/>
            <a:r>
              <a:rPr kumimoji="1" lang="ja-JP" altLang="en-US" sz="36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でも将来に向けて何か問題があるのなら変えるべきだ。</a:t>
            </a:r>
          </a:p>
          <a:p>
            <a:pPr algn="ctr"/>
            <a:r>
              <a:rPr kumimoji="1" lang="ja-JP" altLang="en-US" sz="3600" dirty="0">
                <a:solidFill>
                  <a:srgbClr val="7030A0"/>
                </a:solidFill>
                <a:latin typeface="HGP創英角ｺﾞｼｯｸUB" panose="020B0900000000000000" pitchFamily="50" charset="-128"/>
                <a:ea typeface="HGP創英角ｺﾞｼｯｸUB" panose="020B0900000000000000" pitchFamily="50" charset="-128"/>
              </a:rPr>
              <a:t>その変えたい時に</a:t>
            </a:r>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柔軟性は</a:t>
            </a:r>
            <a:r>
              <a:rPr kumimoji="1" lang="ja-JP" altLang="en-US" sz="3600" dirty="0">
                <a:solidFill>
                  <a:srgbClr val="7030A0"/>
                </a:solidFill>
                <a:latin typeface="HGP創英角ｺﾞｼｯｸUB" panose="020B0900000000000000" pitchFamily="50" charset="-128"/>
                <a:ea typeface="HGP創英角ｺﾞｼｯｸUB" panose="020B0900000000000000" pitchFamily="50" charset="-128"/>
              </a:rPr>
              <a:t>重要となるでしょう。</a:t>
            </a:r>
          </a:p>
        </p:txBody>
      </p:sp>
      <p:sp>
        <p:nvSpPr>
          <p:cNvPr id="5" name="四角形: 角を丸くする 4">
            <a:extLst>
              <a:ext uri="{FF2B5EF4-FFF2-40B4-BE49-F238E27FC236}">
                <a16:creationId xmlns:a16="http://schemas.microsoft.com/office/drawing/2014/main" id="{A3E6BD27-A040-6106-4F88-8D7D4E15E264}"/>
              </a:ext>
            </a:extLst>
          </p:cNvPr>
          <p:cNvSpPr/>
          <p:nvPr/>
        </p:nvSpPr>
        <p:spPr>
          <a:xfrm>
            <a:off x="5173106" y="3504778"/>
            <a:ext cx="2324785" cy="360112"/>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latin typeface="Meiryo UI" panose="020B0604030504040204" pitchFamily="50" charset="-128"/>
                <a:ea typeface="Meiryo UI" panose="020B0604030504040204" pitchFamily="50" charset="-128"/>
              </a:rPr>
              <a:t>沼田　廣</a:t>
            </a:r>
            <a:r>
              <a:rPr kumimoji="1" lang="en-US" altLang="ja-JP" sz="2800" b="1" dirty="0">
                <a:solidFill>
                  <a:schemeClr val="bg1"/>
                </a:solidFill>
                <a:latin typeface="Meiryo UI" panose="020B0604030504040204" pitchFamily="50" charset="-128"/>
                <a:ea typeface="Meiryo UI" panose="020B0604030504040204" pitchFamily="50" charset="-128"/>
              </a:rPr>
              <a:t>PG</a:t>
            </a:r>
            <a:endParaRPr kumimoji="1" lang="ja-JP" alt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73792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403350" y="949325"/>
            <a:ext cx="1339850" cy="1047750"/>
          </a:xfrm>
          <a:prstGeom prst="actionButtonEn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81400" y="2565400"/>
            <a:ext cx="7562850" cy="2355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b="1" dirty="0">
                <a:solidFill>
                  <a:srgbClr val="002060"/>
                </a:solidFill>
                <a:latin typeface="Meiryo UI" panose="020B0604030504040204" pitchFamily="50" charset="-128"/>
                <a:ea typeface="Meiryo UI" panose="020B0604030504040204" pitchFamily="50" charset="-128"/>
              </a:rPr>
              <a:t>多 様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chemeClr val="tx1"/>
                </a:solidFill>
                <a:latin typeface="Meiryo UI" panose="020B0604030504040204" pitchFamily="50" charset="-128"/>
                <a:ea typeface="Meiryo UI" panose="020B0604030504040204" pitchFamily="50" charset="-128"/>
              </a:rPr>
              <a:t>第</a:t>
            </a:r>
            <a:r>
              <a:rPr kumimoji="1" lang="en-US" altLang="ja-JP" sz="5400" b="1" dirty="0">
                <a:solidFill>
                  <a:schemeClr val="tx1"/>
                </a:solidFill>
                <a:latin typeface="Meiryo UI" panose="020B0604030504040204" pitchFamily="50" charset="-128"/>
                <a:ea typeface="Meiryo UI" panose="020B0604030504040204" pitchFamily="50" charset="-128"/>
              </a:rPr>
              <a:t>3</a:t>
            </a:r>
            <a:r>
              <a:rPr kumimoji="1" lang="ja-JP" altLang="en-US" sz="5400" b="1" dirty="0">
                <a:solidFill>
                  <a:schemeClr val="tx1"/>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840304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5251981-417C-4EE6-5C00-029EA9A1278B}"/>
              </a:ext>
            </a:extLst>
          </p:cNvPr>
          <p:cNvPicPr>
            <a:picLocks noChangeAspect="1"/>
          </p:cNvPicPr>
          <p:nvPr/>
        </p:nvPicPr>
        <p:blipFill>
          <a:blip r:embed="rId4" cstate="email">
            <a:lum bright="100000"/>
            <a:alphaModFix amt="37000"/>
            <a:extLst>
              <a:ext uri="{28A0092B-C50C-407E-A947-70E740481C1C}">
                <a14:useLocalDpi xmlns:a14="http://schemas.microsoft.com/office/drawing/2010/main"/>
              </a:ext>
            </a:extLst>
          </a:blip>
          <a:stretch>
            <a:fillRect/>
          </a:stretch>
        </p:blipFill>
        <p:spPr>
          <a:xfrm>
            <a:off x="1497600" y="1037614"/>
            <a:ext cx="9367200" cy="4742020"/>
          </a:xfrm>
          <a:prstGeom prst="rect">
            <a:avLst/>
          </a:prstGeom>
          <a:solidFill>
            <a:schemeClr val="tx2">
              <a:lumMod val="40000"/>
              <a:lumOff val="60000"/>
            </a:schemeClr>
          </a:solidFill>
        </p:spPr>
      </p:pic>
      <p:sp>
        <p:nvSpPr>
          <p:cNvPr id="9" name="正方形/長方形 8">
            <a:extLst>
              <a:ext uri="{FF2B5EF4-FFF2-40B4-BE49-F238E27FC236}">
                <a16:creationId xmlns:a16="http://schemas.microsoft.com/office/drawing/2014/main" id="{9B056EC9-4B79-438F-8FB7-BE91BCD4AC0F}"/>
              </a:ext>
            </a:extLst>
          </p:cNvPr>
          <p:cNvSpPr/>
          <p:nvPr/>
        </p:nvSpPr>
        <p:spPr>
          <a:xfrm>
            <a:off x="2662262" y="147496"/>
            <a:ext cx="6867475" cy="634020"/>
          </a:xfrm>
          <a:prstGeom prst="rect">
            <a:avLst/>
          </a:prstGeom>
        </p:spPr>
        <p:txBody>
          <a:bodyPr wrap="square">
            <a:spAutoFit/>
          </a:bodyPr>
          <a:lstStyle/>
          <a:p>
            <a:pPr>
              <a:lnSpc>
                <a:spcPct val="80000"/>
              </a:lnSpc>
            </a:pPr>
            <a:r>
              <a:rPr lang="ja-JP" altLang="en-US" sz="4400" b="1" dirty="0">
                <a:solidFill>
                  <a:srgbClr val="C00000"/>
                </a:solidFill>
                <a:latin typeface="Meiryo UI" panose="020B0604030504040204" pitchFamily="50" charset="-128"/>
                <a:ea typeface="Meiryo UI" panose="020B0604030504040204" pitchFamily="50" charset="-128"/>
              </a:rPr>
              <a:t>　</a:t>
            </a:r>
            <a:r>
              <a:rPr lang="ja-JP" altLang="en-US" sz="4400" b="1" dirty="0">
                <a:solidFill>
                  <a:srgbClr val="FFFF00"/>
                </a:solidFill>
                <a:latin typeface="Meiryo UI" panose="020B0604030504040204" pitchFamily="50" charset="-128"/>
                <a:ea typeface="Meiryo UI" panose="020B0604030504040204" pitchFamily="50" charset="-128"/>
              </a:rPr>
              <a:t>中 核 と な る 価 値 観</a:t>
            </a:r>
            <a:r>
              <a:rPr lang="ja" altLang="ja-JP" sz="4400" b="1" dirty="0">
                <a:solidFill>
                  <a:srgbClr val="FFFF00"/>
                </a:solidFill>
                <a:latin typeface="Meiryo UI" panose="020B0604030504040204" pitchFamily="50" charset="-128"/>
                <a:ea typeface="Meiryo UI" panose="020B0604030504040204" pitchFamily="50" charset="-128"/>
              </a:rPr>
              <a:t>　</a:t>
            </a:r>
          </a:p>
        </p:txBody>
      </p:sp>
      <p:sp>
        <p:nvSpPr>
          <p:cNvPr id="5" name="正方形/長方形 4">
            <a:extLst>
              <a:ext uri="{FF2B5EF4-FFF2-40B4-BE49-F238E27FC236}">
                <a16:creationId xmlns:a16="http://schemas.microsoft.com/office/drawing/2014/main" id="{467EE3F3-5EEC-4EC3-B69F-52EDF8D2EE88}"/>
              </a:ext>
            </a:extLst>
          </p:cNvPr>
          <p:cNvSpPr/>
          <p:nvPr/>
        </p:nvSpPr>
        <p:spPr>
          <a:xfrm>
            <a:off x="-189506" y="5632855"/>
            <a:ext cx="12571012" cy="1140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latin typeface="HGP創英角ｺﾞｼｯｸUB" panose="020B0900000000000000" pitchFamily="50" charset="-128"/>
                <a:ea typeface="HGP創英角ｺﾞｼｯｸUB" panose="020B0900000000000000" pitchFamily="50" charset="-128"/>
              </a:rPr>
              <a:t>   </a:t>
            </a:r>
            <a:r>
              <a:rPr kumimoji="1" lang="en-US" altLang="ja-JP" sz="4000" b="1" dirty="0">
                <a:solidFill>
                  <a:srgbClr val="00B0F0"/>
                </a:solidFill>
                <a:latin typeface="Meiryo UI" panose="020B0604030504040204" pitchFamily="50" charset="-128"/>
                <a:ea typeface="Meiryo UI" panose="020B0604030504040204" pitchFamily="50" charset="-128"/>
              </a:rPr>
              <a:t>2007</a:t>
            </a:r>
            <a:r>
              <a:rPr kumimoji="1" lang="ja-JP" altLang="en-US" sz="4000" b="1" dirty="0">
                <a:solidFill>
                  <a:srgbClr val="00B0F0"/>
                </a:solidFill>
                <a:latin typeface="Meiryo UI" panose="020B0604030504040204" pitchFamily="50" charset="-128"/>
                <a:ea typeface="Meiryo UI" panose="020B0604030504040204" pitchFamily="50" charset="-128"/>
              </a:rPr>
              <a:t>年</a:t>
            </a:r>
            <a:r>
              <a:rPr kumimoji="1" lang="en-US" altLang="ja-JP" sz="4000" b="1" dirty="0">
                <a:solidFill>
                  <a:srgbClr val="00B0F0"/>
                </a:solidFill>
                <a:latin typeface="Meiryo UI" panose="020B0604030504040204" pitchFamily="50" charset="-128"/>
                <a:ea typeface="Meiryo UI" panose="020B0604030504040204" pitchFamily="50" charset="-128"/>
              </a:rPr>
              <a:t>6</a:t>
            </a:r>
            <a:r>
              <a:rPr kumimoji="1" lang="ja-JP" altLang="en-US" sz="4000" b="1" dirty="0">
                <a:solidFill>
                  <a:srgbClr val="00B0F0"/>
                </a:solidFill>
                <a:latin typeface="Meiryo UI" panose="020B0604030504040204" pitchFamily="50" charset="-128"/>
                <a:ea typeface="Meiryo UI" panose="020B0604030504040204" pitchFamily="50" charset="-128"/>
              </a:rPr>
              <a:t>月</a:t>
            </a:r>
            <a:r>
              <a:rPr kumimoji="1" lang="en-US" altLang="ja-JP" sz="4000" b="1" dirty="0">
                <a:solidFill>
                  <a:srgbClr val="00B0F0"/>
                </a:solidFill>
                <a:latin typeface="Meiryo UI" panose="020B0604030504040204" pitchFamily="50" charset="-128"/>
                <a:ea typeface="Meiryo UI" panose="020B0604030504040204" pitchFamily="50" charset="-128"/>
              </a:rPr>
              <a:t>RI</a:t>
            </a:r>
            <a:r>
              <a:rPr kumimoji="1" lang="ja-JP" altLang="en-US" sz="4000" b="1" dirty="0">
                <a:solidFill>
                  <a:srgbClr val="00B0F0"/>
                </a:solidFill>
                <a:latin typeface="Meiryo UI" panose="020B0604030504040204" pitchFamily="50" charset="-128"/>
                <a:ea typeface="Meiryo UI" panose="020B0604030504040204" pitchFamily="50" charset="-128"/>
              </a:rPr>
              <a:t>理事会</a:t>
            </a:r>
            <a:r>
              <a:rPr kumimoji="1" lang="en-US" altLang="ja-JP" sz="4000" b="1" dirty="0">
                <a:solidFill>
                  <a:srgbClr val="00B0F0"/>
                </a:solidFill>
                <a:latin typeface="Meiryo UI" panose="020B0604030504040204" pitchFamily="50" charset="-128"/>
                <a:ea typeface="Meiryo UI" panose="020B0604030504040204" pitchFamily="50" charset="-128"/>
              </a:rPr>
              <a:t>RI</a:t>
            </a:r>
            <a:r>
              <a:rPr kumimoji="1" lang="ja-JP" altLang="en-US" sz="4000" b="1" dirty="0">
                <a:solidFill>
                  <a:srgbClr val="00B0F0"/>
                </a:solidFill>
                <a:latin typeface="Meiryo UI" panose="020B0604030504040204" pitchFamily="50" charset="-128"/>
                <a:ea typeface="Meiryo UI" panose="020B0604030504040204" pitchFamily="50" charset="-128"/>
              </a:rPr>
              <a:t>戦略計画の一環として採択</a:t>
            </a:r>
          </a:p>
        </p:txBody>
      </p:sp>
      <p:sp>
        <p:nvSpPr>
          <p:cNvPr id="12" name="フレーム (半分) 11">
            <a:extLst>
              <a:ext uri="{FF2B5EF4-FFF2-40B4-BE49-F238E27FC236}">
                <a16:creationId xmlns:a16="http://schemas.microsoft.com/office/drawing/2014/main" id="{6A3D099D-7121-48A8-ABC7-22D10BA06FF5}"/>
              </a:ext>
            </a:extLst>
          </p:cNvPr>
          <p:cNvSpPr/>
          <p:nvPr/>
        </p:nvSpPr>
        <p:spPr>
          <a:xfrm rot="10800000">
            <a:off x="2345635" y="128414"/>
            <a:ext cx="6521925" cy="812653"/>
          </a:xfrm>
          <a:prstGeom prst="halfFrame">
            <a:avLst>
              <a:gd name="adj1" fmla="val 16530"/>
              <a:gd name="adj2" fmla="val 14813"/>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 name="図 2" descr="モニター画面に映る文字&#10;&#10;自動的に生成された説明">
            <a:extLst>
              <a:ext uri="{FF2B5EF4-FFF2-40B4-BE49-F238E27FC236}">
                <a16:creationId xmlns:a16="http://schemas.microsoft.com/office/drawing/2014/main" id="{5825BA55-7A26-4A1C-A9D6-06D81725CD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4116" y="1078366"/>
            <a:ext cx="9175804" cy="4417190"/>
          </a:xfrm>
          <a:prstGeom prst="rect">
            <a:avLst/>
          </a:prstGeom>
        </p:spPr>
      </p:pic>
      <p:sp>
        <p:nvSpPr>
          <p:cNvPr id="6" name="四角形: 角を丸くする 5">
            <a:extLst>
              <a:ext uri="{FF2B5EF4-FFF2-40B4-BE49-F238E27FC236}">
                <a16:creationId xmlns:a16="http://schemas.microsoft.com/office/drawing/2014/main" id="{37537ED6-A0C9-49C6-B001-896A57A52859}"/>
              </a:ext>
            </a:extLst>
          </p:cNvPr>
          <p:cNvSpPr/>
          <p:nvPr/>
        </p:nvSpPr>
        <p:spPr>
          <a:xfrm>
            <a:off x="1787150" y="1860035"/>
            <a:ext cx="8696050" cy="20600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a:solidFill>
                  <a:srgbClr val="FFFF00"/>
                </a:solidFill>
                <a:latin typeface="Meiryo UI" panose="020B0604030504040204" pitchFamily="50" charset="-128"/>
                <a:ea typeface="Meiryo UI" panose="020B0604030504040204" pitchFamily="50" charset="-128"/>
              </a:rPr>
              <a:t>      </a:t>
            </a:r>
            <a:r>
              <a:rPr kumimoji="1" lang="ja-JP" altLang="en-US" sz="4400" b="1" dirty="0">
                <a:solidFill>
                  <a:srgbClr val="FF33CC"/>
                </a:solidFill>
                <a:latin typeface="Meiryo UI" panose="020B0604030504040204" pitchFamily="50" charset="-128"/>
                <a:ea typeface="Meiryo UI" panose="020B0604030504040204" pitchFamily="50" charset="-128"/>
              </a:rPr>
              <a:t>多様性</a:t>
            </a:r>
            <a:r>
              <a:rPr kumimoji="1" lang="ja-JP" altLang="en-US" sz="4400" b="1" dirty="0">
                <a:solidFill>
                  <a:srgbClr val="FFFF00"/>
                </a:solidFill>
                <a:latin typeface="Meiryo UI" panose="020B0604030504040204" pitchFamily="50" charset="-128"/>
                <a:ea typeface="Meiryo UI" panose="020B0604030504040204" pitchFamily="50" charset="-128"/>
              </a:rPr>
              <a:t> </a:t>
            </a:r>
            <a:r>
              <a:rPr kumimoji="1" lang="en-US" altLang="ja-JP" sz="2800" b="1" dirty="0">
                <a:solidFill>
                  <a:srgbClr val="FFFF00"/>
                </a:solidFill>
                <a:latin typeface="Meiryo UI" panose="020B0604030504040204" pitchFamily="50" charset="-128"/>
                <a:ea typeface="Meiryo UI" panose="020B0604030504040204" pitchFamily="50" charset="-128"/>
              </a:rPr>
              <a:t>: </a:t>
            </a:r>
            <a:r>
              <a:rPr kumimoji="1" lang="ja-JP" altLang="en-US" sz="3200" b="1" dirty="0">
                <a:solidFill>
                  <a:srgbClr val="FFFF00"/>
                </a:solidFill>
                <a:latin typeface="Meiryo UI" panose="020B0604030504040204" pitchFamily="50" charset="-128"/>
                <a:ea typeface="Meiryo UI" panose="020B0604030504040204" pitchFamily="50" charset="-128"/>
              </a:rPr>
              <a:t>五つの価値観の一つとして</a:t>
            </a:r>
          </a:p>
          <a:p>
            <a:endParaRPr kumimoji="1" lang="ja-JP" altLang="en-US" sz="2800" b="1" dirty="0">
              <a:solidFill>
                <a:srgbClr val="FFFF00"/>
              </a:solidFill>
              <a:latin typeface="Meiryo UI" panose="020B0604030504040204" pitchFamily="50" charset="-128"/>
              <a:ea typeface="Meiryo UI" panose="020B0604030504040204" pitchFamily="50" charset="-128"/>
            </a:endParaRPr>
          </a:p>
          <a:p>
            <a:r>
              <a:rPr kumimoji="1" lang="ja-JP" altLang="en-US" sz="2800" b="1" dirty="0">
                <a:solidFill>
                  <a:srgbClr val="FF0000"/>
                </a:solidFill>
                <a:latin typeface="Meiryo UI" panose="020B0604030504040204" pitchFamily="50" charset="-128"/>
                <a:ea typeface="Meiryo UI" panose="020B0604030504040204" pitchFamily="50" charset="-128"/>
              </a:rPr>
              <a:t>　　　　　　　　　　　　</a:t>
            </a:r>
          </a:p>
        </p:txBody>
      </p:sp>
      <p:sp>
        <p:nvSpPr>
          <p:cNvPr id="8" name="四角形: 角を丸くする 7">
            <a:extLst>
              <a:ext uri="{FF2B5EF4-FFF2-40B4-BE49-F238E27FC236}">
                <a16:creationId xmlns:a16="http://schemas.microsoft.com/office/drawing/2014/main" id="{CF55EF61-4BB3-40E2-BB72-1C716475E82B}"/>
              </a:ext>
            </a:extLst>
          </p:cNvPr>
          <p:cNvSpPr/>
          <p:nvPr/>
        </p:nvSpPr>
        <p:spPr>
          <a:xfrm>
            <a:off x="1614116" y="5048994"/>
            <a:ext cx="9175804" cy="5949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Meiryo UI" panose="020B0604030504040204" pitchFamily="50" charset="-128"/>
                <a:ea typeface="Meiryo UI" panose="020B0604030504040204" pitchFamily="50" charset="-128"/>
              </a:rPr>
              <a:t>奉仕・親睦・</a:t>
            </a:r>
            <a:r>
              <a:rPr kumimoji="1" lang="ja-JP" altLang="en-US" sz="2800" b="1" dirty="0">
                <a:solidFill>
                  <a:srgbClr val="FFFF00"/>
                </a:solidFill>
                <a:latin typeface="Meiryo UI" panose="020B0604030504040204" pitchFamily="50" charset="-128"/>
                <a:ea typeface="Meiryo UI" panose="020B0604030504040204" pitchFamily="50" charset="-128"/>
              </a:rPr>
              <a:t>多様性</a:t>
            </a:r>
            <a:r>
              <a:rPr kumimoji="1" lang="ja-JP" altLang="en-US" sz="2800" b="1" dirty="0">
                <a:latin typeface="Meiryo UI" panose="020B0604030504040204" pitchFamily="50" charset="-128"/>
                <a:ea typeface="Meiryo UI" panose="020B0604030504040204" pitchFamily="50" charset="-128"/>
              </a:rPr>
              <a:t>・高潔性・リーダーシップ</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インク 6">
                <a:extLst>
                  <a:ext uri="{FF2B5EF4-FFF2-40B4-BE49-F238E27FC236}">
                    <a16:creationId xmlns:a16="http://schemas.microsoft.com/office/drawing/2014/main" id="{E6477AB3-37E6-99A1-0B71-AAE80CD2FB51}"/>
                  </a:ext>
                </a:extLst>
              </p14:cNvPr>
              <p14:cNvContentPartPr/>
              <p14:nvPr/>
            </p14:nvContentPartPr>
            <p14:xfrm>
              <a:off x="6290533" y="5037720"/>
              <a:ext cx="360" cy="360"/>
            </p14:xfrm>
          </p:contentPart>
        </mc:Choice>
        <mc:Fallback xmlns="">
          <p:pic>
            <p:nvPicPr>
              <p:cNvPr id="7" name="インク 6">
                <a:extLst>
                  <a:ext uri="{FF2B5EF4-FFF2-40B4-BE49-F238E27FC236}">
                    <a16:creationId xmlns:a16="http://schemas.microsoft.com/office/drawing/2014/main" id="{E6477AB3-37E6-99A1-0B71-AAE80CD2FB51}"/>
                  </a:ext>
                </a:extLst>
              </p:cNvPr>
              <p:cNvPicPr/>
              <p:nvPr/>
            </p:nvPicPr>
            <p:blipFill>
              <a:blip r:embed="rId7"/>
              <a:stretch>
                <a:fillRect/>
              </a:stretch>
            </p:blipFill>
            <p:spPr>
              <a:xfrm>
                <a:off x="6272533" y="50197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インク 13">
                <a:extLst>
                  <a:ext uri="{FF2B5EF4-FFF2-40B4-BE49-F238E27FC236}">
                    <a16:creationId xmlns:a16="http://schemas.microsoft.com/office/drawing/2014/main" id="{41490648-4B95-945A-D190-946C0AAA2B17}"/>
                  </a:ext>
                </a:extLst>
              </p14:cNvPr>
              <p14:cNvContentPartPr/>
              <p14:nvPr/>
            </p14:nvContentPartPr>
            <p14:xfrm>
              <a:off x="5381253" y="4414257"/>
              <a:ext cx="1239480" cy="629280"/>
            </p14:xfrm>
          </p:contentPart>
        </mc:Choice>
        <mc:Fallback xmlns="">
          <p:pic>
            <p:nvPicPr>
              <p:cNvPr id="14" name="インク 13">
                <a:extLst>
                  <a:ext uri="{FF2B5EF4-FFF2-40B4-BE49-F238E27FC236}">
                    <a16:creationId xmlns:a16="http://schemas.microsoft.com/office/drawing/2014/main" id="{41490648-4B95-945A-D190-946C0AAA2B17}"/>
                  </a:ext>
                </a:extLst>
              </p:cNvPr>
              <p:cNvPicPr/>
              <p:nvPr/>
            </p:nvPicPr>
            <p:blipFill>
              <a:blip r:embed="rId9"/>
              <a:stretch>
                <a:fillRect/>
              </a:stretch>
            </p:blipFill>
            <p:spPr>
              <a:xfrm>
                <a:off x="5345253" y="4378257"/>
                <a:ext cx="1311120" cy="700920"/>
              </a:xfrm>
              <a:prstGeom prst="rect">
                <a:avLst/>
              </a:prstGeom>
            </p:spPr>
          </p:pic>
        </mc:Fallback>
      </mc:AlternateContent>
    </p:spTree>
    <p:custDataLst>
      <p:tags r:id="rId1"/>
    </p:custDataLst>
    <p:extLst>
      <p:ext uri="{BB962C8B-B14F-4D97-AF65-F5344CB8AC3E}">
        <p14:creationId xmlns:p14="http://schemas.microsoft.com/office/powerpoint/2010/main" val="11924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6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2000" fill="hold"/>
                                        <p:tgtEl>
                                          <p:spTgt spid="1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F75984-E205-49C6-972E-A8B03A17BB07}"/>
              </a:ext>
            </a:extLst>
          </p:cNvPr>
          <p:cNvSpPr txBox="1">
            <a:spLocks/>
          </p:cNvSpPr>
          <p:nvPr/>
        </p:nvSpPr>
        <p:spPr bwMode="auto">
          <a:xfrm>
            <a:off x="316174" y="695806"/>
            <a:ext cx="11559652" cy="140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en-US" altLang="ja-JP" sz="4800" b="1" dirty="0">
                <a:solidFill>
                  <a:schemeClr val="accent6">
                    <a:lumMod val="20000"/>
                    <a:lumOff val="80000"/>
                  </a:schemeClr>
                </a:solidFill>
                <a:latin typeface="Meiryo UI" panose="020B0604030504040204" pitchFamily="50" charset="-128"/>
                <a:ea typeface="Meiryo UI" panose="020B0604030504040204" pitchFamily="50" charset="-128"/>
              </a:rPr>
              <a:t>D</a:t>
            </a:r>
            <a:r>
              <a:rPr lang="ja-JP" altLang="en-US" sz="4800" b="1" dirty="0">
                <a:solidFill>
                  <a:schemeClr val="accent6">
                    <a:lumMod val="20000"/>
                    <a:lumOff val="80000"/>
                  </a:schemeClr>
                </a:solidFill>
                <a:latin typeface="Meiryo UI" panose="020B0604030504040204" pitchFamily="50" charset="-128"/>
                <a:ea typeface="Meiryo UI" panose="020B0604030504040204" pitchFamily="50" charset="-128"/>
              </a:rPr>
              <a:t>　</a:t>
            </a:r>
            <a:r>
              <a:rPr lang="en-US" altLang="ja-JP" sz="4800" b="1" dirty="0">
                <a:solidFill>
                  <a:schemeClr val="accent6">
                    <a:lumMod val="20000"/>
                    <a:lumOff val="80000"/>
                  </a:schemeClr>
                </a:solidFill>
                <a:latin typeface="Meiryo UI" panose="020B0604030504040204" pitchFamily="50" charset="-128"/>
                <a:ea typeface="Meiryo UI" panose="020B0604030504040204" pitchFamily="50" charset="-128"/>
              </a:rPr>
              <a:t>E</a:t>
            </a:r>
            <a:r>
              <a:rPr lang="ja-JP" altLang="en-US" sz="4800" b="1" dirty="0">
                <a:solidFill>
                  <a:schemeClr val="accent6">
                    <a:lumMod val="20000"/>
                    <a:lumOff val="80000"/>
                  </a:schemeClr>
                </a:solidFill>
                <a:latin typeface="Meiryo UI" panose="020B0604030504040204" pitchFamily="50" charset="-128"/>
                <a:ea typeface="Meiryo UI" panose="020B0604030504040204" pitchFamily="50" charset="-128"/>
              </a:rPr>
              <a:t>　</a:t>
            </a:r>
            <a:r>
              <a:rPr lang="en-US" altLang="ja-JP" sz="4800" b="1" dirty="0">
                <a:solidFill>
                  <a:schemeClr val="accent6">
                    <a:lumMod val="20000"/>
                    <a:lumOff val="80000"/>
                  </a:schemeClr>
                </a:solidFill>
                <a:latin typeface="Meiryo UI" panose="020B0604030504040204" pitchFamily="50" charset="-128"/>
                <a:ea typeface="Meiryo UI" panose="020B0604030504040204" pitchFamily="50" charset="-128"/>
              </a:rPr>
              <a:t>I :</a:t>
            </a:r>
            <a:r>
              <a:rPr lang="en-US" altLang="ja-JP" sz="4800" b="1" dirty="0">
                <a:solidFill>
                  <a:schemeClr val="bg1"/>
                </a:solidFill>
                <a:latin typeface="Meiryo UI" panose="020B0604030504040204" pitchFamily="50" charset="-128"/>
                <a:ea typeface="Meiryo UI" panose="020B0604030504040204" pitchFamily="50" charset="-128"/>
              </a:rPr>
              <a:t>  </a:t>
            </a:r>
            <a:r>
              <a:rPr lang="ja-JP" altLang="en-US" sz="4800" b="1" dirty="0">
                <a:solidFill>
                  <a:srgbClr val="FFFF00"/>
                </a:solidFill>
                <a:latin typeface="Meiryo UI" panose="020B0604030504040204" pitchFamily="50" charset="-128"/>
                <a:ea typeface="Meiryo UI" panose="020B0604030504040204" pitchFamily="50" charset="-128"/>
              </a:rPr>
              <a:t>ロータリーの多様性、公平さ、</a:t>
            </a:r>
          </a:p>
          <a:p>
            <a:pPr algn="ctr" eaLnBrk="1" hangingPunct="1">
              <a:lnSpc>
                <a:spcPct val="80000"/>
              </a:lnSpc>
            </a:pPr>
            <a:r>
              <a:rPr lang="ja-JP" altLang="en-US" sz="4800" b="1" dirty="0">
                <a:solidFill>
                  <a:srgbClr val="FFFF00"/>
                </a:solidFill>
                <a:latin typeface="Meiryo UI" panose="020B0604030504040204" pitchFamily="50" charset="-128"/>
                <a:ea typeface="Meiryo UI" panose="020B0604030504040204" pitchFamily="50" charset="-128"/>
              </a:rPr>
              <a:t>　　　　　　　　　　　　　インクルージョンの声明</a:t>
            </a:r>
            <a:endParaRPr lang="en-US" sz="4800" b="1" dirty="0">
              <a:solidFill>
                <a:srgbClr val="FFFF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5982D389-3EBE-4BC6-B350-A6142E05C7BC}"/>
              </a:ext>
            </a:extLst>
          </p:cNvPr>
          <p:cNvSpPr/>
          <p:nvPr/>
        </p:nvSpPr>
        <p:spPr>
          <a:xfrm>
            <a:off x="541077" y="1943999"/>
            <a:ext cx="11109846" cy="150824"/>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FF5AFA7-57E5-4F9F-B95F-8C823C96EEF1}"/>
              </a:ext>
            </a:extLst>
          </p:cNvPr>
          <p:cNvSpPr/>
          <p:nvPr/>
        </p:nvSpPr>
        <p:spPr>
          <a:xfrm>
            <a:off x="541077" y="2520365"/>
            <a:ext cx="6161964" cy="90863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800" b="1" dirty="0">
                <a:solidFill>
                  <a:srgbClr val="002060"/>
                </a:solidFill>
                <a:latin typeface="Meiryo UI" panose="020B0604030504040204" pitchFamily="50" charset="-128"/>
                <a:ea typeface="Meiryo UI" panose="020B0604030504040204" pitchFamily="50" charset="-128"/>
              </a:rPr>
              <a:t>Diversity    </a:t>
            </a:r>
            <a:r>
              <a:rPr kumimoji="1" lang="ja-JP" altLang="en-US" sz="4800" b="1" dirty="0">
                <a:solidFill>
                  <a:srgbClr val="002060"/>
                </a:solidFill>
                <a:latin typeface="Meiryo UI" panose="020B0604030504040204" pitchFamily="50" charset="-128"/>
                <a:ea typeface="Meiryo UI" panose="020B0604030504040204" pitchFamily="50" charset="-128"/>
              </a:rPr>
              <a:t>多様性</a:t>
            </a:r>
          </a:p>
        </p:txBody>
      </p:sp>
      <p:sp>
        <p:nvSpPr>
          <p:cNvPr id="6" name="正方形/長方形 5">
            <a:extLst>
              <a:ext uri="{FF2B5EF4-FFF2-40B4-BE49-F238E27FC236}">
                <a16:creationId xmlns:a16="http://schemas.microsoft.com/office/drawing/2014/main" id="{3A7E35D7-707C-431F-A22D-F1FF986D43CA}"/>
              </a:ext>
            </a:extLst>
          </p:cNvPr>
          <p:cNvSpPr/>
          <p:nvPr/>
        </p:nvSpPr>
        <p:spPr>
          <a:xfrm>
            <a:off x="1773457" y="3716468"/>
            <a:ext cx="7315200" cy="804422"/>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latin typeface="Meiryo UI" panose="020B0604030504040204" pitchFamily="50" charset="-128"/>
                <a:ea typeface="Meiryo UI" panose="020B0604030504040204" pitchFamily="50" charset="-128"/>
              </a:rPr>
              <a:t>　</a:t>
            </a:r>
            <a:r>
              <a:rPr kumimoji="1" lang="en-US" altLang="ja-JP" sz="4800" b="1" dirty="0">
                <a:solidFill>
                  <a:schemeClr val="accent6">
                    <a:lumMod val="50000"/>
                  </a:schemeClr>
                </a:solidFill>
                <a:latin typeface="Meiryo UI" panose="020B0604030504040204" pitchFamily="50" charset="-128"/>
                <a:ea typeface="Meiryo UI" panose="020B0604030504040204" pitchFamily="50" charset="-128"/>
              </a:rPr>
              <a:t>Equity  </a:t>
            </a:r>
            <a:r>
              <a:rPr kumimoji="1" lang="ja-JP" altLang="en-US" sz="4800" b="1" dirty="0">
                <a:solidFill>
                  <a:schemeClr val="accent6">
                    <a:lumMod val="50000"/>
                  </a:schemeClr>
                </a:solidFill>
                <a:latin typeface="Meiryo UI" panose="020B0604030504040204" pitchFamily="50" charset="-128"/>
                <a:ea typeface="Meiryo UI" panose="020B0604030504040204" pitchFamily="50" charset="-128"/>
              </a:rPr>
              <a:t>　</a:t>
            </a:r>
            <a:r>
              <a:rPr kumimoji="1" lang="en-US" altLang="ja-JP" sz="4800" b="1" dirty="0">
                <a:solidFill>
                  <a:schemeClr val="accent6">
                    <a:lumMod val="50000"/>
                  </a:schemeClr>
                </a:solidFill>
                <a:latin typeface="Meiryo UI" panose="020B0604030504040204" pitchFamily="50" charset="-128"/>
                <a:ea typeface="Meiryo UI" panose="020B0604030504040204" pitchFamily="50" charset="-128"/>
              </a:rPr>
              <a:t>  </a:t>
            </a:r>
            <a:r>
              <a:rPr kumimoji="1" lang="ja-JP" altLang="en-US" sz="4800" b="1" dirty="0">
                <a:solidFill>
                  <a:schemeClr val="accent6">
                    <a:lumMod val="50000"/>
                  </a:schemeClr>
                </a:solidFill>
                <a:latin typeface="Meiryo UI" panose="020B0604030504040204" pitchFamily="50" charset="-128"/>
                <a:ea typeface="Meiryo UI" panose="020B0604030504040204" pitchFamily="50" charset="-128"/>
              </a:rPr>
              <a:t>公平さ</a:t>
            </a:r>
          </a:p>
        </p:txBody>
      </p:sp>
      <p:sp>
        <p:nvSpPr>
          <p:cNvPr id="7" name="正方形/長方形 6">
            <a:extLst>
              <a:ext uri="{FF2B5EF4-FFF2-40B4-BE49-F238E27FC236}">
                <a16:creationId xmlns:a16="http://schemas.microsoft.com/office/drawing/2014/main" id="{8363EFD3-F422-41F0-94D1-E58EEA287B4D}"/>
              </a:ext>
            </a:extLst>
          </p:cNvPr>
          <p:cNvSpPr/>
          <p:nvPr/>
        </p:nvSpPr>
        <p:spPr>
          <a:xfrm>
            <a:off x="3346259" y="4763177"/>
            <a:ext cx="7919967" cy="882822"/>
          </a:xfrm>
          <a:prstGeom prst="rect">
            <a:avLst/>
          </a:prstGeom>
          <a:solidFill>
            <a:srgbClr val="B31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000" b="1" dirty="0">
                <a:latin typeface="Meiryo UI" panose="020B0604030504040204" pitchFamily="50" charset="-128"/>
                <a:ea typeface="Meiryo UI" panose="020B0604030504040204" pitchFamily="50" charset="-128"/>
              </a:rPr>
              <a:t>  </a:t>
            </a:r>
            <a:r>
              <a:rPr kumimoji="1" lang="en-US" altLang="ja-JP" sz="4800" b="1" dirty="0">
                <a:solidFill>
                  <a:schemeClr val="accent4">
                    <a:lumMod val="20000"/>
                    <a:lumOff val="80000"/>
                  </a:schemeClr>
                </a:solidFill>
                <a:latin typeface="Meiryo UI" panose="020B0604030504040204" pitchFamily="50" charset="-128"/>
                <a:ea typeface="Meiryo UI" panose="020B0604030504040204" pitchFamily="50" charset="-128"/>
              </a:rPr>
              <a:t>Inclusion  </a:t>
            </a:r>
            <a:r>
              <a:rPr kumimoji="1" lang="ja-JP" altLang="en-US" sz="4800" b="1" dirty="0">
                <a:solidFill>
                  <a:schemeClr val="accent4">
                    <a:lumMod val="20000"/>
                    <a:lumOff val="80000"/>
                  </a:schemeClr>
                </a:solidFill>
                <a:latin typeface="Meiryo UI" panose="020B0604030504040204" pitchFamily="50" charset="-128"/>
                <a:ea typeface="Meiryo UI" panose="020B0604030504040204" pitchFamily="50" charset="-128"/>
              </a:rPr>
              <a:t>インクルージョン</a:t>
            </a:r>
          </a:p>
        </p:txBody>
      </p:sp>
      <p:sp>
        <p:nvSpPr>
          <p:cNvPr id="9" name="四角形: 角を丸くする 8">
            <a:extLst>
              <a:ext uri="{FF2B5EF4-FFF2-40B4-BE49-F238E27FC236}">
                <a16:creationId xmlns:a16="http://schemas.microsoft.com/office/drawing/2014/main" id="{08595A09-262E-41FD-98E6-E2AF00261CF2}"/>
              </a:ext>
            </a:extLst>
          </p:cNvPr>
          <p:cNvSpPr/>
          <p:nvPr/>
        </p:nvSpPr>
        <p:spPr>
          <a:xfrm>
            <a:off x="232012" y="5697940"/>
            <a:ext cx="11643814" cy="74532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ja-JP" sz="3600" b="1" dirty="0">
                <a:solidFill>
                  <a:srgbClr val="00B0F0"/>
                </a:solidFill>
                <a:latin typeface="Meiryo UI" panose="020B0604030504040204" pitchFamily="50" charset="-128"/>
                <a:ea typeface="Meiryo UI" panose="020B0604030504040204" pitchFamily="50" charset="-128"/>
              </a:rPr>
              <a:t>(RI</a:t>
            </a:r>
            <a:r>
              <a:rPr lang="ja-JP" altLang="en-US" sz="3600" b="1" dirty="0">
                <a:solidFill>
                  <a:srgbClr val="00B0F0"/>
                </a:solidFill>
                <a:latin typeface="Meiryo UI" panose="020B0604030504040204" pitchFamily="50" charset="-128"/>
                <a:ea typeface="Meiryo UI" panose="020B0604030504040204" pitchFamily="50" charset="-128"/>
              </a:rPr>
              <a:t>理事会で</a:t>
            </a:r>
            <a:r>
              <a:rPr lang="en-US" altLang="ja-JP" sz="3600" b="1" dirty="0">
                <a:solidFill>
                  <a:srgbClr val="00B0F0"/>
                </a:solidFill>
                <a:latin typeface="Meiryo UI" panose="020B0604030504040204" pitchFamily="50" charset="-128"/>
                <a:ea typeface="Meiryo UI" panose="020B0604030504040204" pitchFamily="50" charset="-128"/>
              </a:rPr>
              <a:t>2019</a:t>
            </a:r>
            <a:r>
              <a:rPr lang="ja-JP" altLang="en-US" sz="3600" b="1" dirty="0">
                <a:solidFill>
                  <a:srgbClr val="00B0F0"/>
                </a:solidFill>
                <a:latin typeface="Meiryo UI" panose="020B0604030504040204" pitchFamily="50" charset="-128"/>
                <a:ea typeface="Meiryo UI" panose="020B0604030504040204" pitchFamily="50" charset="-128"/>
              </a:rPr>
              <a:t>年</a:t>
            </a:r>
            <a:r>
              <a:rPr lang="en-US" altLang="ja-JP" sz="3600" b="1" dirty="0">
                <a:solidFill>
                  <a:srgbClr val="00B0F0"/>
                </a:solidFill>
                <a:latin typeface="Meiryo UI" panose="020B0604030504040204" pitchFamily="50" charset="-128"/>
                <a:ea typeface="Meiryo UI" panose="020B0604030504040204" pitchFamily="50" charset="-128"/>
              </a:rPr>
              <a:t>1</a:t>
            </a:r>
            <a:r>
              <a:rPr lang="ja-JP" altLang="en-US" sz="3600" b="1" dirty="0">
                <a:solidFill>
                  <a:srgbClr val="00B0F0"/>
                </a:solidFill>
                <a:latin typeface="Meiryo UI" panose="020B0604030504040204" pitchFamily="50" charset="-128"/>
                <a:ea typeface="Meiryo UI" panose="020B0604030504040204" pitchFamily="50" charset="-128"/>
              </a:rPr>
              <a:t>月採択、</a:t>
            </a:r>
            <a:r>
              <a:rPr lang="en-US" altLang="ja-JP" sz="3600" b="1" dirty="0">
                <a:solidFill>
                  <a:srgbClr val="00B0F0"/>
                </a:solidFill>
                <a:latin typeface="Meiryo UI" panose="020B0604030504040204" pitchFamily="50" charset="-128"/>
                <a:ea typeface="Meiryo UI" panose="020B0604030504040204" pitchFamily="50" charset="-128"/>
              </a:rPr>
              <a:t>2021</a:t>
            </a:r>
            <a:r>
              <a:rPr lang="ja-JP" altLang="en-US" sz="3600" b="1" dirty="0">
                <a:solidFill>
                  <a:srgbClr val="00B0F0"/>
                </a:solidFill>
                <a:latin typeface="Meiryo UI" panose="020B0604030504040204" pitchFamily="50" charset="-128"/>
                <a:ea typeface="Meiryo UI" panose="020B0604030504040204" pitchFamily="50" charset="-128"/>
              </a:rPr>
              <a:t>年</a:t>
            </a:r>
            <a:r>
              <a:rPr lang="en-US" altLang="ja-JP" sz="3600" b="1" dirty="0">
                <a:solidFill>
                  <a:srgbClr val="00B0F0"/>
                </a:solidFill>
                <a:latin typeface="Meiryo UI" panose="020B0604030504040204" pitchFamily="50" charset="-128"/>
                <a:ea typeface="Meiryo UI" panose="020B0604030504040204" pitchFamily="50" charset="-128"/>
              </a:rPr>
              <a:t>6</a:t>
            </a:r>
            <a:r>
              <a:rPr lang="ja-JP" altLang="en-US" sz="3600" b="1" dirty="0">
                <a:solidFill>
                  <a:srgbClr val="00B0F0"/>
                </a:solidFill>
                <a:latin typeface="Meiryo UI" panose="020B0604030504040204" pitchFamily="50" charset="-128"/>
                <a:ea typeface="Meiryo UI" panose="020B0604030504040204" pitchFamily="50" charset="-128"/>
              </a:rPr>
              <a:t>月検討・強化</a:t>
            </a:r>
            <a:r>
              <a:rPr lang="en-US" altLang="ja-JP" sz="3600" b="1" dirty="0">
                <a:solidFill>
                  <a:srgbClr val="00B0F0"/>
                </a:solidFill>
                <a:latin typeface="Meiryo UI" panose="020B0604030504040204" pitchFamily="50" charset="-128"/>
                <a:ea typeface="Meiryo UI" panose="020B0604030504040204" pitchFamily="50" charset="-128"/>
              </a:rPr>
              <a:t>)</a:t>
            </a:r>
            <a:endParaRPr lang="ja-JP" altLang="en-US" sz="3600" b="1" dirty="0">
              <a:solidFill>
                <a:srgbClr val="00B0F0"/>
              </a:solidFill>
            </a:endParaRPr>
          </a:p>
        </p:txBody>
      </p:sp>
    </p:spTree>
    <p:extLst>
      <p:ext uri="{BB962C8B-B14F-4D97-AF65-F5344CB8AC3E}">
        <p14:creationId xmlns:p14="http://schemas.microsoft.com/office/powerpoint/2010/main" val="85111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9FCC99-3BD9-46F7-A16B-432C5301BA28}"/>
              </a:ext>
            </a:extLst>
          </p:cNvPr>
          <p:cNvSpPr>
            <a:spLocks noGrp="1"/>
          </p:cNvSpPr>
          <p:nvPr>
            <p:ph type="title"/>
          </p:nvPr>
        </p:nvSpPr>
        <p:spPr>
          <a:xfrm>
            <a:off x="838200" y="89467"/>
            <a:ext cx="10515600" cy="1325562"/>
          </a:xfrm>
        </p:spPr>
        <p:txBody>
          <a:bodyPr>
            <a:normAutofit/>
          </a:bodyPr>
          <a:lstStyle/>
          <a:p>
            <a:r>
              <a:rPr lang="ja-JP" altLang="en-US" sz="4800" b="1" dirty="0">
                <a:solidFill>
                  <a:srgbClr val="FFFF00"/>
                </a:solidFill>
                <a:latin typeface="Meiryo UI" panose="020B0604030504040204" pitchFamily="50" charset="-128"/>
                <a:ea typeface="Meiryo UI" panose="020B0604030504040204" pitchFamily="50" charset="-128"/>
              </a:rPr>
              <a:t>社会全体や企業での</a:t>
            </a:r>
            <a:r>
              <a:rPr lang="en-US" altLang="ja-JP" sz="4800" b="1" dirty="0">
                <a:solidFill>
                  <a:srgbClr val="FFFF00"/>
                </a:solidFill>
                <a:latin typeface="Meiryo UI" panose="020B0604030504040204" pitchFamily="50" charset="-128"/>
                <a:ea typeface="Meiryo UI" panose="020B0604030504040204" pitchFamily="50" charset="-128"/>
              </a:rPr>
              <a:t>DEI</a:t>
            </a:r>
            <a:r>
              <a:rPr lang="ja-JP" altLang="en-US" sz="4800" b="1" dirty="0">
                <a:solidFill>
                  <a:srgbClr val="FFFF00"/>
                </a:solidFill>
                <a:latin typeface="Meiryo UI" panose="020B0604030504040204" pitchFamily="50" charset="-128"/>
                <a:ea typeface="Meiryo UI" panose="020B0604030504040204" pitchFamily="50" charset="-128"/>
              </a:rPr>
              <a:t>への取り組み</a:t>
            </a:r>
          </a:p>
        </p:txBody>
      </p:sp>
      <p:sp>
        <p:nvSpPr>
          <p:cNvPr id="6" name="コンテンツ プレースホルダー 5">
            <a:extLst>
              <a:ext uri="{FF2B5EF4-FFF2-40B4-BE49-F238E27FC236}">
                <a16:creationId xmlns:a16="http://schemas.microsoft.com/office/drawing/2014/main" id="{B9C00B89-BD83-45C9-BB4D-AF0B63665AEA}"/>
              </a:ext>
            </a:extLst>
          </p:cNvPr>
          <p:cNvSpPr>
            <a:spLocks noGrp="1"/>
          </p:cNvSpPr>
          <p:nvPr>
            <p:ph sz="half" idx="2"/>
          </p:nvPr>
        </p:nvSpPr>
        <p:spPr>
          <a:xfrm>
            <a:off x="6025830" y="1585400"/>
            <a:ext cx="5327970" cy="4594738"/>
          </a:xfrm>
        </p:spPr>
        <p:txBody>
          <a:bodyPr>
            <a:normAutofit/>
          </a:bodyPr>
          <a:lstStyle/>
          <a:p>
            <a:pPr marL="0" indent="0">
              <a:buNone/>
            </a:pPr>
            <a:r>
              <a:rPr lang="ja-JP" altLang="en-US" sz="4000" b="1" dirty="0">
                <a:latin typeface="Meiryo UI" panose="020B0604030504040204" pitchFamily="50" charset="-128"/>
                <a:ea typeface="Meiryo UI" panose="020B0604030504040204" pitchFamily="50" charset="-128"/>
              </a:rPr>
              <a:t>様々なバックグランドを持つ人材の活用</a:t>
            </a:r>
          </a:p>
        </p:txBody>
      </p:sp>
      <p:sp>
        <p:nvSpPr>
          <p:cNvPr id="10" name="正方形/長方形 9">
            <a:extLst>
              <a:ext uri="{FF2B5EF4-FFF2-40B4-BE49-F238E27FC236}">
                <a16:creationId xmlns:a16="http://schemas.microsoft.com/office/drawing/2014/main" id="{54C70DBA-70A5-4E14-92D5-1CC6BBA61D5D}"/>
              </a:ext>
            </a:extLst>
          </p:cNvPr>
          <p:cNvSpPr/>
          <p:nvPr/>
        </p:nvSpPr>
        <p:spPr>
          <a:xfrm flipV="1">
            <a:off x="956612" y="1172875"/>
            <a:ext cx="9588690" cy="91558"/>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6CDBC02-F886-460C-9169-D7A496BE2980}"/>
              </a:ext>
            </a:extLst>
          </p:cNvPr>
          <p:cNvSpPr/>
          <p:nvPr/>
        </p:nvSpPr>
        <p:spPr>
          <a:xfrm>
            <a:off x="8038277" y="2860075"/>
            <a:ext cx="3315523" cy="524629"/>
          </a:xfrm>
          <a:prstGeom prst="roundRect">
            <a:avLst/>
          </a:prstGeom>
          <a:solidFill>
            <a:srgbClr val="FF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女　　　性</a:t>
            </a:r>
          </a:p>
        </p:txBody>
      </p:sp>
      <p:sp>
        <p:nvSpPr>
          <p:cNvPr id="13" name="四角形: 角を丸くする 12">
            <a:extLst>
              <a:ext uri="{FF2B5EF4-FFF2-40B4-BE49-F238E27FC236}">
                <a16:creationId xmlns:a16="http://schemas.microsoft.com/office/drawing/2014/main" id="{5A58DE63-907F-40B5-8C95-076ABBEF17E7}"/>
              </a:ext>
            </a:extLst>
          </p:cNvPr>
          <p:cNvSpPr/>
          <p:nvPr/>
        </p:nvSpPr>
        <p:spPr>
          <a:xfrm>
            <a:off x="6025830" y="3673352"/>
            <a:ext cx="3315523" cy="5246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障　害　者</a:t>
            </a:r>
          </a:p>
        </p:txBody>
      </p:sp>
      <p:sp>
        <p:nvSpPr>
          <p:cNvPr id="14" name="四角形: 角を丸くする 13">
            <a:extLst>
              <a:ext uri="{FF2B5EF4-FFF2-40B4-BE49-F238E27FC236}">
                <a16:creationId xmlns:a16="http://schemas.microsoft.com/office/drawing/2014/main" id="{0C358062-9A62-48B0-9DEB-19CEF1C1D3C5}"/>
              </a:ext>
            </a:extLst>
          </p:cNvPr>
          <p:cNvSpPr/>
          <p:nvPr/>
        </p:nvSpPr>
        <p:spPr>
          <a:xfrm>
            <a:off x="8038277" y="4510845"/>
            <a:ext cx="3315523" cy="52462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高　齢　者</a:t>
            </a:r>
          </a:p>
        </p:txBody>
      </p:sp>
      <p:sp>
        <p:nvSpPr>
          <p:cNvPr id="15" name="四角形: 角を丸くする 14">
            <a:extLst>
              <a:ext uri="{FF2B5EF4-FFF2-40B4-BE49-F238E27FC236}">
                <a16:creationId xmlns:a16="http://schemas.microsoft.com/office/drawing/2014/main" id="{791F0E12-AC1B-4160-97AC-E035930FB23F}"/>
              </a:ext>
            </a:extLst>
          </p:cNvPr>
          <p:cNvSpPr/>
          <p:nvPr/>
        </p:nvSpPr>
        <p:spPr>
          <a:xfrm>
            <a:off x="6025830" y="5288763"/>
            <a:ext cx="3315523" cy="52462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外　国　人</a:t>
            </a:r>
          </a:p>
        </p:txBody>
      </p:sp>
      <p:sp>
        <p:nvSpPr>
          <p:cNvPr id="16" name="四角形: 角を丸くする 15">
            <a:extLst>
              <a:ext uri="{FF2B5EF4-FFF2-40B4-BE49-F238E27FC236}">
                <a16:creationId xmlns:a16="http://schemas.microsoft.com/office/drawing/2014/main" id="{C87038C8-410B-4D6F-AFC1-2E173C80FFCC}"/>
              </a:ext>
            </a:extLst>
          </p:cNvPr>
          <p:cNvSpPr/>
          <p:nvPr/>
        </p:nvSpPr>
        <p:spPr>
          <a:xfrm>
            <a:off x="8038277" y="5981700"/>
            <a:ext cx="3315523" cy="631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t>  L  G  B  T</a:t>
            </a:r>
            <a:endParaRPr kumimoji="1" lang="ja-JP" altLang="en-US" sz="4000" b="1" dirty="0"/>
          </a:p>
        </p:txBody>
      </p:sp>
      <p:pic>
        <p:nvPicPr>
          <p:cNvPr id="4" name="図 3" descr="草, 人, 屋外, 立つ が含まれている画像&#10;&#10;自動的に生成された説明">
            <a:extLst>
              <a:ext uri="{FF2B5EF4-FFF2-40B4-BE49-F238E27FC236}">
                <a16:creationId xmlns:a16="http://schemas.microsoft.com/office/drawing/2014/main" id="{E5678505-CF83-466E-9FC4-11A6566703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13" y="1364776"/>
            <a:ext cx="4010053" cy="5403757"/>
          </a:xfrm>
          <a:prstGeom prst="rect">
            <a:avLst/>
          </a:prstGeom>
        </p:spPr>
      </p:pic>
    </p:spTree>
    <p:extLst>
      <p:ext uri="{BB962C8B-B14F-4D97-AF65-F5344CB8AC3E}">
        <p14:creationId xmlns:p14="http://schemas.microsoft.com/office/powerpoint/2010/main" val="495250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46208A27-EAEA-4DD1-8190-8DDB30A7CA97}"/>
              </a:ext>
            </a:extLst>
          </p:cNvPr>
          <p:cNvGraphicFramePr>
            <a:graphicFrameLocks noChangeAspect="1"/>
          </p:cNvGraphicFramePr>
          <p:nvPr>
            <p:extLst>
              <p:ext uri="{D42A27DB-BD31-4B8C-83A1-F6EECF244321}">
                <p14:modId xmlns:p14="http://schemas.microsoft.com/office/powerpoint/2010/main" val="1774162835"/>
              </p:ext>
            </p:extLst>
          </p:nvPr>
        </p:nvGraphicFramePr>
        <p:xfrm>
          <a:off x="-63600" y="-48600"/>
          <a:ext cx="12319200" cy="6955200"/>
        </p:xfrm>
        <a:graphic>
          <a:graphicData uri="http://schemas.openxmlformats.org/presentationml/2006/ole">
            <mc:AlternateContent xmlns:mc="http://schemas.openxmlformats.org/markup-compatibility/2006">
              <mc:Choice xmlns:v="urn:schemas-microsoft-com:vml" Requires="v">
                <p:oleObj name="Acrobat Document" r:id="rId3" imgW="4537316" imgH="3207990" progId="AcroExch.Document.DC">
                  <p:embed/>
                </p:oleObj>
              </mc:Choice>
              <mc:Fallback>
                <p:oleObj name="Acrobat Document" r:id="rId3" imgW="4537316" imgH="3207990" progId="AcroExch.Document.DC">
                  <p:embed/>
                  <p:pic>
                    <p:nvPicPr>
                      <p:cNvPr id="2" name="オブジェクト 1">
                        <a:extLst>
                          <a:ext uri="{FF2B5EF4-FFF2-40B4-BE49-F238E27FC236}">
                            <a16:creationId xmlns:a16="http://schemas.microsoft.com/office/drawing/2014/main" id="{46208A27-EAEA-4DD1-8190-8DDB30A7CA97}"/>
                          </a:ext>
                        </a:extLst>
                      </p:cNvPr>
                      <p:cNvPicPr/>
                      <p:nvPr/>
                    </p:nvPicPr>
                    <p:blipFill>
                      <a:blip r:embed="rId4"/>
                      <a:stretch>
                        <a:fillRect/>
                      </a:stretch>
                    </p:blipFill>
                    <p:spPr>
                      <a:xfrm>
                        <a:off x="-63600" y="-48600"/>
                        <a:ext cx="12319200" cy="6955200"/>
                      </a:xfrm>
                      <a:prstGeom prst="rect">
                        <a:avLst/>
                      </a:prstGeom>
                    </p:spPr>
                  </p:pic>
                </p:oleObj>
              </mc:Fallback>
            </mc:AlternateContent>
          </a:graphicData>
        </a:graphic>
      </p:graphicFrame>
      <p:sp>
        <p:nvSpPr>
          <p:cNvPr id="5" name="四角形: 角を丸くする 4">
            <a:extLst>
              <a:ext uri="{FF2B5EF4-FFF2-40B4-BE49-F238E27FC236}">
                <a16:creationId xmlns:a16="http://schemas.microsoft.com/office/drawing/2014/main" id="{89842CBA-581E-409B-9A0D-492B59E8B29D}"/>
              </a:ext>
            </a:extLst>
          </p:cNvPr>
          <p:cNvSpPr/>
          <p:nvPr/>
        </p:nvSpPr>
        <p:spPr>
          <a:xfrm>
            <a:off x="9791700" y="5962650"/>
            <a:ext cx="1704975" cy="452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rgbClr val="00B0F0"/>
                </a:solidFill>
                <a:latin typeface="Meiryo UI" panose="020B0604030504040204" pitchFamily="50" charset="-128"/>
                <a:ea typeface="Meiryo UI" panose="020B0604030504040204" pitchFamily="50" charset="-128"/>
              </a:rPr>
              <a:t>SDGs</a:t>
            </a:r>
            <a:endParaRPr kumimoji="1" lang="ja-JP" altLang="en-US" sz="2800" b="1" dirty="0">
              <a:solidFill>
                <a:srgbClr val="00B0F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2170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プレースホルダー 9" descr="ロゴ&#10;&#10;自動的に生成された説明">
            <a:extLst>
              <a:ext uri="{FF2B5EF4-FFF2-40B4-BE49-F238E27FC236}">
                <a16:creationId xmlns:a16="http://schemas.microsoft.com/office/drawing/2014/main" id="{309FA2F5-7FC4-4BC4-AE06-AB1C8701A76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p:spPr>
      </p:pic>
      <p:pic>
        <p:nvPicPr>
          <p:cNvPr id="2" name="図 1" descr="アイコン&#10;&#10;自動的に生成された説明">
            <a:extLst>
              <a:ext uri="{FF2B5EF4-FFF2-40B4-BE49-F238E27FC236}">
                <a16:creationId xmlns:a16="http://schemas.microsoft.com/office/drawing/2014/main" id="{DA4E400B-EB2E-641A-36B9-5F5163CAD0BE}"/>
              </a:ext>
            </a:extLst>
          </p:cNvPr>
          <p:cNvPicPr>
            <a:picLocks noChangeAspect="1"/>
          </p:cNvPicPr>
          <p:nvPr/>
        </p:nvPicPr>
        <p:blipFill>
          <a:blip r:embed="rId3"/>
          <a:stretch>
            <a:fillRect/>
          </a:stretch>
        </p:blipFill>
        <p:spPr>
          <a:xfrm>
            <a:off x="357904" y="1260230"/>
            <a:ext cx="3715865" cy="3620473"/>
          </a:xfrm>
          <a:prstGeom prst="rect">
            <a:avLst/>
          </a:prstGeom>
          <a:ln>
            <a:noFill/>
          </a:ln>
          <a:effectLst>
            <a:softEdge rad="112500"/>
          </a:effectLst>
        </p:spPr>
      </p:pic>
      <p:sp>
        <p:nvSpPr>
          <p:cNvPr id="5" name="正方形/長方形 4">
            <a:extLst>
              <a:ext uri="{FF2B5EF4-FFF2-40B4-BE49-F238E27FC236}">
                <a16:creationId xmlns:a16="http://schemas.microsoft.com/office/drawing/2014/main" id="{B0B8D38E-0D47-9F21-9C93-679FB0E328A0}"/>
              </a:ext>
            </a:extLst>
          </p:cNvPr>
          <p:cNvSpPr/>
          <p:nvPr/>
        </p:nvSpPr>
        <p:spPr>
          <a:xfrm>
            <a:off x="8669723" y="3387969"/>
            <a:ext cx="2892149" cy="416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0891AB2-E11E-B42B-B937-320E6175F3E4}"/>
              </a:ext>
            </a:extLst>
          </p:cNvPr>
          <p:cNvSpPr/>
          <p:nvPr/>
        </p:nvSpPr>
        <p:spPr>
          <a:xfrm>
            <a:off x="8991600" y="2092569"/>
            <a:ext cx="2661138"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2023-2024 Theme logo - 日本語">
            <a:extLst>
              <a:ext uri="{FF2B5EF4-FFF2-40B4-BE49-F238E27FC236}">
                <a16:creationId xmlns:a16="http://schemas.microsoft.com/office/drawing/2014/main" id="{88F22F05-4F6F-E7BC-D5DF-FEE68C7C0D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0697" y="1400765"/>
            <a:ext cx="3281175" cy="373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662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アイコン&#10;&#10;自動的に生成された説明">
            <a:extLst>
              <a:ext uri="{FF2B5EF4-FFF2-40B4-BE49-F238E27FC236}">
                <a16:creationId xmlns:a16="http://schemas.microsoft.com/office/drawing/2014/main" id="{247AAAC8-DD92-2AF2-CDDE-A718445FBEBA}"/>
              </a:ext>
            </a:extLst>
          </p:cNvPr>
          <p:cNvPicPr>
            <a:picLocks noChangeAspect="1"/>
          </p:cNvPicPr>
          <p:nvPr/>
        </p:nvPicPr>
        <p:blipFill>
          <a:blip r:embed="rId3"/>
          <a:stretch>
            <a:fillRect/>
          </a:stretch>
        </p:blipFill>
        <p:spPr>
          <a:xfrm>
            <a:off x="8318709" y="298937"/>
            <a:ext cx="3731008" cy="47010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descr="Jennifer E. Jones">
            <a:extLst>
              <a:ext uri="{FF2B5EF4-FFF2-40B4-BE49-F238E27FC236}">
                <a16:creationId xmlns:a16="http://schemas.microsoft.com/office/drawing/2014/main" id="{7FB070FC-E970-7413-4602-7F82B8F99F3A}"/>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471246" y="222620"/>
            <a:ext cx="3986944" cy="5321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D48E5927-2252-67E7-F31D-7A616F531B65}"/>
              </a:ext>
            </a:extLst>
          </p:cNvPr>
          <p:cNvSpPr/>
          <p:nvPr/>
        </p:nvSpPr>
        <p:spPr>
          <a:xfrm>
            <a:off x="75436" y="5573486"/>
            <a:ext cx="8129873" cy="937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rgbClr val="FFFF00"/>
                </a:solidFill>
                <a:latin typeface="Meiryo UI" panose="020B0604030504040204" pitchFamily="50" charset="-128"/>
                <a:ea typeface="Meiryo UI" panose="020B0604030504040204" pitchFamily="50" charset="-128"/>
              </a:rPr>
              <a:t>ジェニファー・ジョーンズ会長</a:t>
            </a:r>
          </a:p>
        </p:txBody>
      </p:sp>
    </p:spTree>
    <p:extLst>
      <p:ext uri="{BB962C8B-B14F-4D97-AF65-F5344CB8AC3E}">
        <p14:creationId xmlns:p14="http://schemas.microsoft.com/office/powerpoint/2010/main" val="3560495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A3AC1AD-4A2A-25AC-97A0-FCA4F4E56ADA}"/>
              </a:ext>
            </a:extLst>
          </p:cNvPr>
          <p:cNvSpPr/>
          <p:nvPr/>
        </p:nvSpPr>
        <p:spPr>
          <a:xfrm>
            <a:off x="1912620" y="83058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BE6F179-A08A-A381-A51F-F8604795AD19}"/>
              </a:ext>
            </a:extLst>
          </p:cNvPr>
          <p:cNvSpPr/>
          <p:nvPr/>
        </p:nvSpPr>
        <p:spPr>
          <a:xfrm>
            <a:off x="0" y="-83820"/>
            <a:ext cx="12252960" cy="694182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プレースホルダー 7" descr="データ ポイント デジタル背景">
            <a:extLst>
              <a:ext uri="{FF2B5EF4-FFF2-40B4-BE49-F238E27FC236}">
                <a16:creationId xmlns:a16="http://schemas.microsoft.com/office/drawing/2014/main" id="{E9ADCB9B-7271-8200-C1F3-81A8A5732CB0}"/>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83820"/>
            <a:ext cx="12252960" cy="6857990"/>
          </a:xfrm>
          <a:prstGeom prst="rect">
            <a:avLst/>
          </a:prstGeom>
        </p:spPr>
      </p:pic>
      <p:pic>
        <p:nvPicPr>
          <p:cNvPr id="3" name="図 2" descr="レストランで食事をする男性&#10;&#10;中程度の精度で自動的に生成された説明">
            <a:extLst>
              <a:ext uri="{FF2B5EF4-FFF2-40B4-BE49-F238E27FC236}">
                <a16:creationId xmlns:a16="http://schemas.microsoft.com/office/drawing/2014/main" id="{173255BF-936C-97FC-A9B4-CFF97EA006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948" y="159863"/>
            <a:ext cx="10268861" cy="6431437"/>
          </a:xfrm>
          <a:prstGeom prst="rect">
            <a:avLst/>
          </a:prstGeom>
          <a:ln>
            <a:noFill/>
          </a:ln>
          <a:effectLst>
            <a:softEdge rad="112500"/>
          </a:effectLst>
        </p:spPr>
      </p:pic>
      <p:sp>
        <p:nvSpPr>
          <p:cNvPr id="4" name="吹き出し: 角を丸めた四角形 3">
            <a:extLst>
              <a:ext uri="{FF2B5EF4-FFF2-40B4-BE49-F238E27FC236}">
                <a16:creationId xmlns:a16="http://schemas.microsoft.com/office/drawing/2014/main" id="{0135C803-7A9F-D32C-B8BA-A0BDF1D2056B}"/>
              </a:ext>
            </a:extLst>
          </p:cNvPr>
          <p:cNvSpPr/>
          <p:nvPr/>
        </p:nvSpPr>
        <p:spPr>
          <a:xfrm>
            <a:off x="236219" y="1889760"/>
            <a:ext cx="646155" cy="4358640"/>
          </a:xfrm>
          <a:prstGeom prst="wedgeRoundRectCallout">
            <a:avLst>
              <a:gd name="adj1" fmla="val 140992"/>
              <a:gd name="adj2" fmla="val -3607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山形</a:t>
            </a:r>
            <a:r>
              <a:rPr kumimoji="1" lang="en-US" altLang="ja-JP" sz="2400" b="1" dirty="0">
                <a:latin typeface="Meiryo UI" panose="020B0604030504040204" pitchFamily="50" charset="-128"/>
                <a:ea typeface="Meiryo UI" panose="020B0604030504040204" pitchFamily="50" charset="-128"/>
              </a:rPr>
              <a:t>)  </a:t>
            </a:r>
            <a:r>
              <a:rPr kumimoji="1" lang="ja-JP" altLang="en-US" sz="2400" b="1" dirty="0">
                <a:latin typeface="Meiryo UI" panose="020B0604030504040204" pitchFamily="50" charset="-128"/>
                <a:ea typeface="Meiryo UI" panose="020B0604030504040204" pitchFamily="50" charset="-128"/>
              </a:rPr>
              <a:t>鈴木　一作　リーダー</a:t>
            </a:r>
          </a:p>
        </p:txBody>
      </p:sp>
      <p:sp>
        <p:nvSpPr>
          <p:cNvPr id="5" name="四角形: 角を丸くする 4">
            <a:extLst>
              <a:ext uri="{FF2B5EF4-FFF2-40B4-BE49-F238E27FC236}">
                <a16:creationId xmlns:a16="http://schemas.microsoft.com/office/drawing/2014/main" id="{0BAAACCB-FA7F-B2E9-EF51-FCC148EF4FED}"/>
              </a:ext>
            </a:extLst>
          </p:cNvPr>
          <p:cNvSpPr/>
          <p:nvPr/>
        </p:nvSpPr>
        <p:spPr>
          <a:xfrm>
            <a:off x="701040" y="4605308"/>
            <a:ext cx="7749540" cy="10916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solidFill>
                  <a:srgbClr val="FFFF00"/>
                </a:solidFill>
                <a:latin typeface="Meiryo UI" panose="020B0604030504040204" pitchFamily="50" charset="-128"/>
                <a:ea typeface="Meiryo UI" panose="020B0604030504040204" pitchFamily="50" charset="-128"/>
              </a:rPr>
              <a:t>2020</a:t>
            </a:r>
            <a:r>
              <a:rPr kumimoji="1" lang="ja-JP" altLang="en-US" sz="4400" b="1" dirty="0">
                <a:solidFill>
                  <a:srgbClr val="FFFF00"/>
                </a:solidFill>
                <a:latin typeface="Meiryo UI" panose="020B0604030504040204" pitchFamily="50" charset="-128"/>
                <a:ea typeface="Meiryo UI" panose="020B0604030504040204" pitchFamily="50" charset="-128"/>
              </a:rPr>
              <a:t>年</a:t>
            </a:r>
            <a:r>
              <a:rPr kumimoji="1" lang="en-US" altLang="ja-JP" sz="4400" b="1" dirty="0">
                <a:solidFill>
                  <a:srgbClr val="FFFF00"/>
                </a:solidFill>
                <a:latin typeface="Meiryo UI" panose="020B0604030504040204" pitchFamily="50" charset="-128"/>
                <a:ea typeface="Meiryo UI" panose="020B0604030504040204" pitchFamily="50" charset="-128"/>
              </a:rPr>
              <a:t>1</a:t>
            </a:r>
            <a:r>
              <a:rPr kumimoji="1" lang="ja-JP" altLang="en-US" sz="4400" b="1" dirty="0">
                <a:solidFill>
                  <a:srgbClr val="FFFF00"/>
                </a:solidFill>
                <a:latin typeface="Meiryo UI" panose="020B0604030504040204" pitchFamily="50" charset="-128"/>
                <a:ea typeface="Meiryo UI" panose="020B0604030504040204" pitchFamily="50" charset="-128"/>
              </a:rPr>
              <a:t>月　</a:t>
            </a:r>
            <a:r>
              <a:rPr kumimoji="1" lang="en-US" altLang="ja-JP" sz="4400" b="1" dirty="0">
                <a:solidFill>
                  <a:srgbClr val="FFFF00"/>
                </a:solidFill>
                <a:latin typeface="Meiryo UI" panose="020B0604030504040204" pitchFamily="50" charset="-128"/>
                <a:ea typeface="Meiryo UI" panose="020B0604030504040204" pitchFamily="50" charset="-128"/>
              </a:rPr>
              <a:t>RI</a:t>
            </a:r>
            <a:r>
              <a:rPr kumimoji="1" lang="ja-JP" altLang="en-US" sz="4400" b="1" dirty="0">
                <a:solidFill>
                  <a:srgbClr val="FFFF00"/>
                </a:solidFill>
                <a:latin typeface="Meiryo UI" panose="020B0604030504040204" pitchFamily="50" charset="-128"/>
                <a:ea typeface="Meiryo UI" panose="020B0604030504040204" pitchFamily="50" charset="-128"/>
              </a:rPr>
              <a:t>研修リーダー</a:t>
            </a:r>
          </a:p>
        </p:txBody>
      </p:sp>
      <p:sp>
        <p:nvSpPr>
          <p:cNvPr id="6" name="吹き出し: 角を丸めた四角形 5">
            <a:extLst>
              <a:ext uri="{FF2B5EF4-FFF2-40B4-BE49-F238E27FC236}">
                <a16:creationId xmlns:a16="http://schemas.microsoft.com/office/drawing/2014/main" id="{F71F94A7-6D23-BA16-F81E-9EAD2851C7B9}"/>
              </a:ext>
            </a:extLst>
          </p:cNvPr>
          <p:cNvSpPr/>
          <p:nvPr/>
        </p:nvSpPr>
        <p:spPr>
          <a:xfrm>
            <a:off x="11501523" y="1973580"/>
            <a:ext cx="507597" cy="4274820"/>
          </a:xfrm>
          <a:prstGeom prst="wedgeRoundRectCallout">
            <a:avLst>
              <a:gd name="adj1" fmla="val -121716"/>
              <a:gd name="adj2" fmla="val -3505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東京</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　水野　功　リーダー</a:t>
            </a:r>
          </a:p>
        </p:txBody>
      </p:sp>
    </p:spTree>
    <p:extLst>
      <p:ext uri="{BB962C8B-B14F-4D97-AF65-F5344CB8AC3E}">
        <p14:creationId xmlns:p14="http://schemas.microsoft.com/office/powerpoint/2010/main" val="2571779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439E720-E35B-E0AE-6336-02DF450C5280}"/>
              </a:ext>
            </a:extLst>
          </p:cNvPr>
          <p:cNvSpPr/>
          <p:nvPr/>
        </p:nvSpPr>
        <p:spPr>
          <a:xfrm>
            <a:off x="-30480" y="0"/>
            <a:ext cx="12252960" cy="694182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プレースホルダー 7" descr="データ ポイント デジタル背景">
            <a:extLst>
              <a:ext uri="{FF2B5EF4-FFF2-40B4-BE49-F238E27FC236}">
                <a16:creationId xmlns:a16="http://schemas.microsoft.com/office/drawing/2014/main" id="{92D397C2-2F6B-E160-5C0C-301E040DBCD1}"/>
              </a:ext>
            </a:extLst>
          </p:cNvPr>
          <p:cNvPicPr>
            <a:picLocks noChangeAspect="1"/>
          </p:cNvPicPr>
          <p:nvPr/>
        </p:nvPicPr>
        <p:blipFill rotWithShape="1">
          <a:blip r:embed="rId3">
            <a:alphaModFix amt="40000"/>
            <a:extLst>
              <a:ext uri="{28A0092B-C50C-407E-A947-70E740481C1C}">
                <a14:useLocalDpi xmlns:a14="http://schemas.microsoft.com/office/drawing/2010/main"/>
              </a:ext>
            </a:extLst>
          </a:blip>
          <a:srcRect/>
          <a:stretch/>
        </p:blipFill>
        <p:spPr>
          <a:xfrm>
            <a:off x="0" y="10"/>
            <a:ext cx="12252960" cy="6857990"/>
          </a:xfrm>
          <a:prstGeom prst="rect">
            <a:avLst/>
          </a:prstGeom>
        </p:spPr>
      </p:pic>
      <p:pic>
        <p:nvPicPr>
          <p:cNvPr id="11" name="図 10" descr="人, ポーズ, 立つ, 写真 が含まれている画像&#10;&#10;自動的に生成された説明">
            <a:extLst>
              <a:ext uri="{FF2B5EF4-FFF2-40B4-BE49-F238E27FC236}">
                <a16:creationId xmlns:a16="http://schemas.microsoft.com/office/drawing/2014/main" id="{C36D5536-BCD4-16B3-A7F3-9BBC002925DB}"/>
              </a:ext>
            </a:extLst>
          </p:cNvPr>
          <p:cNvPicPr>
            <a:picLocks noChangeAspect="1"/>
          </p:cNvPicPr>
          <p:nvPr/>
        </p:nvPicPr>
        <p:blipFill>
          <a:blip r:embed="rId4"/>
          <a:stretch>
            <a:fillRect/>
          </a:stretch>
        </p:blipFill>
        <p:spPr>
          <a:xfrm>
            <a:off x="2916803" y="174804"/>
            <a:ext cx="6958700" cy="46257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図 12" descr="人, テーブル, 男, スーツ が含まれている画像&#10;&#10;自動的に生成された説明">
            <a:extLst>
              <a:ext uri="{FF2B5EF4-FFF2-40B4-BE49-F238E27FC236}">
                <a16:creationId xmlns:a16="http://schemas.microsoft.com/office/drawing/2014/main" id="{A7024D11-7E2D-EA56-21F9-39DCAE0DE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20" y="3766816"/>
            <a:ext cx="4703946" cy="3175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図 8" descr="スーツを着た男性たち&#10;&#10;自動的に生成された説明">
            <a:extLst>
              <a:ext uri="{FF2B5EF4-FFF2-40B4-BE49-F238E27FC236}">
                <a16:creationId xmlns:a16="http://schemas.microsoft.com/office/drawing/2014/main" id="{E7062D82-BC58-E769-F813-2A234CA419E8}"/>
              </a:ext>
            </a:extLst>
          </p:cNvPr>
          <p:cNvPicPr>
            <a:picLocks noChangeAspect="1"/>
          </p:cNvPicPr>
          <p:nvPr/>
        </p:nvPicPr>
        <p:blipFill>
          <a:blip r:embed="rId6"/>
          <a:stretch>
            <a:fillRect/>
          </a:stretch>
        </p:blipFill>
        <p:spPr>
          <a:xfrm>
            <a:off x="6788861" y="3132000"/>
            <a:ext cx="5464099" cy="32561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正方形/長方形 4">
            <a:extLst>
              <a:ext uri="{FF2B5EF4-FFF2-40B4-BE49-F238E27FC236}">
                <a16:creationId xmlns:a16="http://schemas.microsoft.com/office/drawing/2014/main" id="{32C10731-85AF-A142-815B-3D8D47D4AEBF}"/>
              </a:ext>
            </a:extLst>
          </p:cNvPr>
          <p:cNvSpPr/>
          <p:nvPr/>
        </p:nvSpPr>
        <p:spPr>
          <a:xfrm>
            <a:off x="2918040" y="5541507"/>
            <a:ext cx="6134400" cy="905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FFFF00"/>
                </a:solidFill>
                <a:latin typeface="Meiryo UI" panose="020B0604030504040204" pitchFamily="50" charset="-128"/>
                <a:ea typeface="Meiryo UI" panose="020B0604030504040204" pitchFamily="50" charset="-128"/>
              </a:rPr>
              <a:t>神戸ロータリー研究会</a:t>
            </a:r>
          </a:p>
          <a:p>
            <a:pPr algn="ctr"/>
            <a:r>
              <a:rPr kumimoji="1" lang="en-US" altLang="ja-JP" sz="3600" b="1" dirty="0">
                <a:solidFill>
                  <a:srgbClr val="FFFF00"/>
                </a:solidFill>
                <a:latin typeface="Meiryo UI" panose="020B0604030504040204" pitchFamily="50" charset="-128"/>
                <a:ea typeface="Meiryo UI" panose="020B0604030504040204" pitchFamily="50" charset="-128"/>
              </a:rPr>
              <a:t>2022.11</a:t>
            </a:r>
            <a:endParaRPr kumimoji="1" lang="ja-JP" altLang="en-US" sz="3600" b="1" dirty="0">
              <a:solidFill>
                <a:srgbClr val="FFFF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3455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ロータリー初の女性会長ノミニーにジェニファー E. ジョーンズ氏 | Rotary International">
            <a:extLst>
              <a:ext uri="{FF2B5EF4-FFF2-40B4-BE49-F238E27FC236}">
                <a16:creationId xmlns:a16="http://schemas.microsoft.com/office/drawing/2014/main" id="{DFE8022E-4452-F36E-68AB-A316BB173E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984" y="111369"/>
            <a:ext cx="10074031" cy="64809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3596830E-CDDA-8827-CC50-B493DE4E4E7C}"/>
              </a:ext>
            </a:extLst>
          </p:cNvPr>
          <p:cNvSpPr/>
          <p:nvPr/>
        </p:nvSpPr>
        <p:spPr>
          <a:xfrm>
            <a:off x="4138247" y="-315077"/>
            <a:ext cx="7971692" cy="607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latin typeface="Meiryo UI" panose="020B0604030504040204" pitchFamily="50" charset="-128"/>
                <a:ea typeface="Meiryo UI" panose="020B0604030504040204" pitchFamily="50" charset="-128"/>
              </a:rPr>
              <a:t>　</a:t>
            </a:r>
          </a:p>
          <a:p>
            <a:endParaRPr kumimoji="1" lang="ja-JP" altLang="en-US" sz="3600" b="1" u="sng" dirty="0">
              <a:solidFill>
                <a:srgbClr val="FFFF00"/>
              </a:solidFill>
              <a:latin typeface="Meiryo UI" panose="020B0604030504040204" pitchFamily="50" charset="-128"/>
              <a:ea typeface="Meiryo UI" panose="020B0604030504040204" pitchFamily="50" charset="-128"/>
            </a:endParaRPr>
          </a:p>
          <a:p>
            <a:r>
              <a:rPr kumimoji="1" lang="ja-JP" altLang="en-US" sz="5400" b="1" u="sng" dirty="0">
                <a:solidFill>
                  <a:srgbClr val="FF0000"/>
                </a:solidFill>
                <a:latin typeface="Meiryo UI" panose="020B0604030504040204" pitchFamily="50" charset="-128"/>
                <a:ea typeface="Meiryo UI" panose="020B0604030504040204" pitchFamily="50" charset="-128"/>
              </a:rPr>
              <a:t>多様性</a:t>
            </a:r>
            <a:endParaRPr kumimoji="1" lang="ja-JP" altLang="en-US" sz="5400" b="1" u="sng" dirty="0">
              <a:solidFill>
                <a:srgbClr val="FFFF00"/>
              </a:solidFill>
              <a:latin typeface="Meiryo UI" panose="020B0604030504040204" pitchFamily="50" charset="-128"/>
              <a:ea typeface="Meiryo UI" panose="020B0604030504040204" pitchFamily="50" charset="-128"/>
            </a:endParaRPr>
          </a:p>
          <a:p>
            <a:r>
              <a:rPr kumimoji="1" lang="ja-JP" altLang="en-US" sz="5400" b="1" dirty="0">
                <a:solidFill>
                  <a:srgbClr val="92D050"/>
                </a:solidFill>
                <a:latin typeface="Meiryo UI" panose="020B0604030504040204" pitchFamily="50" charset="-128"/>
                <a:ea typeface="Meiryo UI" panose="020B0604030504040204" pitchFamily="50" charset="-128"/>
              </a:rPr>
              <a:t>　 </a:t>
            </a:r>
            <a:r>
              <a:rPr kumimoji="1" lang="ja-JP" altLang="en-US" sz="5400" b="1" u="sng" dirty="0">
                <a:solidFill>
                  <a:srgbClr val="92D050"/>
                </a:solidFill>
                <a:latin typeface="Meiryo UI" panose="020B0604030504040204" pitchFamily="50" charset="-128"/>
                <a:ea typeface="Meiryo UI" panose="020B0604030504040204" pitchFamily="50" charset="-128"/>
              </a:rPr>
              <a:t>公平さ</a:t>
            </a:r>
            <a:endParaRPr kumimoji="1" lang="ja-JP" altLang="en-US" sz="5400" b="1" u="sng" dirty="0">
              <a:solidFill>
                <a:srgbClr val="FFFF00"/>
              </a:solidFill>
              <a:latin typeface="Meiryo UI" panose="020B0604030504040204" pitchFamily="50" charset="-128"/>
              <a:ea typeface="Meiryo UI" panose="020B0604030504040204" pitchFamily="50" charset="-128"/>
            </a:endParaRPr>
          </a:p>
          <a:p>
            <a:r>
              <a:rPr kumimoji="1" lang="ja-JP" altLang="en-US" sz="5400" b="1" dirty="0">
                <a:solidFill>
                  <a:schemeClr val="accent3">
                    <a:lumMod val="60000"/>
                    <a:lumOff val="40000"/>
                  </a:schemeClr>
                </a:solidFill>
                <a:latin typeface="Meiryo UI" panose="020B0604030504040204" pitchFamily="50" charset="-128"/>
                <a:ea typeface="Meiryo UI" panose="020B0604030504040204" pitchFamily="50" charset="-128"/>
              </a:rPr>
              <a:t>　　  </a:t>
            </a:r>
            <a:r>
              <a:rPr kumimoji="1" lang="ja-JP" altLang="en-US" sz="5400" b="1" u="sng" dirty="0">
                <a:solidFill>
                  <a:schemeClr val="accent3">
                    <a:lumMod val="60000"/>
                    <a:lumOff val="40000"/>
                  </a:schemeClr>
                </a:solidFill>
                <a:latin typeface="Meiryo UI" panose="020B0604030504040204" pitchFamily="50" charset="-128"/>
                <a:ea typeface="Meiryo UI" panose="020B0604030504040204" pitchFamily="50" charset="-128"/>
              </a:rPr>
              <a:t>インクルージョン</a:t>
            </a:r>
          </a:p>
          <a:p>
            <a:r>
              <a:rPr kumimoji="1" lang="ja-JP" altLang="en-US" sz="1600" b="1" dirty="0">
                <a:solidFill>
                  <a:schemeClr val="bg2"/>
                </a:solidFill>
                <a:latin typeface="Meiryo UI" panose="020B0604030504040204" pitchFamily="50" charset="-128"/>
                <a:ea typeface="Meiryo UI" panose="020B0604030504040204" pitchFamily="50" charset="-128"/>
              </a:rPr>
              <a:t>・</a:t>
            </a:r>
          </a:p>
          <a:p>
            <a:r>
              <a:rPr kumimoji="1" lang="ja-JP" altLang="en-US" sz="5400" b="1" dirty="0">
                <a:solidFill>
                  <a:srgbClr val="FFFF00"/>
                </a:solidFill>
                <a:latin typeface="Meiryo UI" panose="020B0604030504040204" pitchFamily="50" charset="-128"/>
                <a:ea typeface="Meiryo UI" panose="020B0604030504040204" pitchFamily="50" charset="-128"/>
              </a:rPr>
              <a:t>を最優先し</a:t>
            </a:r>
          </a:p>
          <a:p>
            <a:r>
              <a:rPr kumimoji="1" lang="ja-JP" altLang="en-US" sz="5400" b="1" dirty="0">
                <a:solidFill>
                  <a:srgbClr val="FFFF00"/>
                </a:solidFill>
                <a:latin typeface="Meiryo UI" panose="020B0604030504040204" pitchFamily="50" charset="-128"/>
                <a:ea typeface="Meiryo UI" panose="020B0604030504040204" pitchFamily="50" charset="-128"/>
              </a:rPr>
              <a:t>女性会員や</a:t>
            </a:r>
          </a:p>
          <a:p>
            <a:r>
              <a:rPr kumimoji="1" lang="en-US" altLang="ja-JP" sz="5400" b="1" dirty="0">
                <a:solidFill>
                  <a:srgbClr val="FFFF00"/>
                </a:solidFill>
                <a:latin typeface="Meiryo UI" panose="020B0604030504040204" pitchFamily="50" charset="-128"/>
                <a:ea typeface="Meiryo UI" panose="020B0604030504040204" pitchFamily="50" charset="-128"/>
              </a:rPr>
              <a:t>40</a:t>
            </a:r>
            <a:r>
              <a:rPr kumimoji="1" lang="ja-JP" altLang="en-US" sz="5400" b="1" dirty="0">
                <a:solidFill>
                  <a:srgbClr val="FFFF00"/>
                </a:solidFill>
                <a:latin typeface="Meiryo UI" panose="020B0604030504040204" pitchFamily="50" charset="-128"/>
                <a:ea typeface="Meiryo UI" panose="020B0604030504040204" pitchFamily="50" charset="-128"/>
              </a:rPr>
              <a:t>歳未満の会員を増やす</a:t>
            </a:r>
            <a:endParaRPr kumimoji="1" lang="ja-JP" altLang="en-US" sz="5400" b="1" dirty="0">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　</a:t>
            </a:r>
            <a:endParaRPr kumimoji="1" lang="ja-JP" altLang="en-US" sz="3600" b="1" dirty="0">
              <a:solidFill>
                <a:srgbClr val="00FF99"/>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96F70600-A055-5243-8659-719236777B26}"/>
              </a:ext>
            </a:extLst>
          </p:cNvPr>
          <p:cNvSpPr/>
          <p:nvPr/>
        </p:nvSpPr>
        <p:spPr>
          <a:xfrm>
            <a:off x="612515" y="5965144"/>
            <a:ext cx="11210207" cy="627185"/>
          </a:xfrm>
          <a:prstGeom prst="roundRect">
            <a:avLst>
              <a:gd name="adj" fmla="val 353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rgbClr val="7030A0"/>
              </a:solidFill>
              <a:latin typeface="Meiryo UI" panose="020B0604030504040204" pitchFamily="50" charset="-128"/>
              <a:ea typeface="Meiryo UI" panose="020B0604030504040204" pitchFamily="50" charset="-128"/>
            </a:endParaRPr>
          </a:p>
          <a:p>
            <a:pPr algn="ctr"/>
            <a:r>
              <a:rPr kumimoji="1" lang="en-US" altLang="ja-JP" sz="3600" b="1" dirty="0">
                <a:solidFill>
                  <a:srgbClr val="002060"/>
                </a:solidFill>
                <a:latin typeface="Meiryo UI" panose="020B0604030504040204" pitchFamily="50" charset="-128"/>
                <a:ea typeface="Meiryo UI" panose="020B0604030504040204" pitchFamily="50" charset="-128"/>
              </a:rPr>
              <a:t>2020</a:t>
            </a:r>
            <a:r>
              <a:rPr kumimoji="1" lang="ja-JP" altLang="en-US" sz="3600" b="1" dirty="0">
                <a:solidFill>
                  <a:srgbClr val="002060"/>
                </a:solidFill>
                <a:latin typeface="Meiryo UI" panose="020B0604030504040204" pitchFamily="50" charset="-128"/>
                <a:ea typeface="Meiryo UI" panose="020B0604030504040204" pitchFamily="50" charset="-128"/>
              </a:rPr>
              <a:t>年　</a:t>
            </a:r>
            <a:r>
              <a:rPr kumimoji="1" lang="en-US" altLang="ja-JP" sz="3600" b="1" dirty="0">
                <a:solidFill>
                  <a:srgbClr val="002060"/>
                </a:solidFill>
                <a:latin typeface="Meiryo UI" panose="020B0604030504040204" pitchFamily="50" charset="-128"/>
                <a:ea typeface="Meiryo UI" panose="020B0604030504040204" pitchFamily="50" charset="-128"/>
              </a:rPr>
              <a:t>RI</a:t>
            </a:r>
            <a:r>
              <a:rPr kumimoji="1" lang="ja-JP" altLang="en-US" sz="3600" b="1" dirty="0">
                <a:solidFill>
                  <a:srgbClr val="002060"/>
                </a:solidFill>
                <a:latin typeface="Meiryo UI" panose="020B0604030504040204" pitchFamily="50" charset="-128"/>
                <a:ea typeface="Meiryo UI" panose="020B0604030504040204" pitchFamily="50" charset="-128"/>
              </a:rPr>
              <a:t>会長ノミニーに指名された際のスピーチ</a:t>
            </a:r>
          </a:p>
          <a:p>
            <a:pPr algn="ctr"/>
            <a:endParaRPr kumimoji="1" lang="ja-JP" altLang="en-US" sz="2400" b="1" dirty="0">
              <a:solidFill>
                <a:schemeClr val="accent5">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6128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1BAEA4-863A-1928-8AC0-85EC62F5B081}"/>
              </a:ext>
            </a:extLst>
          </p:cNvPr>
          <p:cNvPicPr>
            <a:picLocks noChangeAspect="1"/>
          </p:cNvPicPr>
          <p:nvPr/>
        </p:nvPicPr>
        <p:blipFill>
          <a:blip r:embed="rId3"/>
          <a:stretch>
            <a:fillRect/>
          </a:stretch>
        </p:blipFill>
        <p:spPr>
          <a:xfrm>
            <a:off x="235867" y="287215"/>
            <a:ext cx="9560169" cy="6283569"/>
          </a:xfrm>
          <a:prstGeom prst="rect">
            <a:avLst/>
          </a:prstGeom>
          <a:ln w="228600" cap="sq" cmpd="thickThin">
            <a:solidFill>
              <a:srgbClr val="000000"/>
            </a:solidFill>
            <a:prstDash val="solid"/>
            <a:miter lim="800000"/>
          </a:ln>
          <a:effectLst>
            <a:innerShdw blurRad="76200">
              <a:srgbClr val="000000"/>
            </a:innerShdw>
          </a:effectLst>
        </p:spPr>
      </p:pic>
      <p:sp>
        <p:nvSpPr>
          <p:cNvPr id="7" name="正方形/長方形 6">
            <a:extLst>
              <a:ext uri="{FF2B5EF4-FFF2-40B4-BE49-F238E27FC236}">
                <a16:creationId xmlns:a16="http://schemas.microsoft.com/office/drawing/2014/main" id="{94EF4029-3849-6855-248A-CB30DC063335}"/>
              </a:ext>
            </a:extLst>
          </p:cNvPr>
          <p:cNvSpPr/>
          <p:nvPr/>
        </p:nvSpPr>
        <p:spPr>
          <a:xfrm>
            <a:off x="247617" y="4863343"/>
            <a:ext cx="9560169" cy="16815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b="1" dirty="0">
                <a:solidFill>
                  <a:schemeClr val="tx1"/>
                </a:solidFill>
                <a:latin typeface="Meiryo UI" panose="020B0604030504040204" pitchFamily="50" charset="-128"/>
                <a:ea typeface="Meiryo UI" panose="020B0604030504040204" pitchFamily="50" charset="-128"/>
              </a:rPr>
              <a:t>DEI</a:t>
            </a:r>
            <a:r>
              <a:rPr kumimoji="1" lang="ja-JP" altLang="en-US" sz="3200" b="1" dirty="0">
                <a:solidFill>
                  <a:schemeClr val="tx1"/>
                </a:solidFill>
                <a:latin typeface="Meiryo UI" panose="020B0604030504040204" pitchFamily="50" charset="-128"/>
                <a:ea typeface="Meiryo UI" panose="020B0604030504040204" pitchFamily="50" charset="-128"/>
              </a:rPr>
              <a:t>について考える</a:t>
            </a:r>
          </a:p>
          <a:p>
            <a:r>
              <a:rPr kumimoji="1" lang="ja-JP" altLang="en-US" sz="1050" b="1" dirty="0">
                <a:solidFill>
                  <a:srgbClr val="FF0000"/>
                </a:solidFill>
                <a:latin typeface="Meiryo UI" panose="020B0604030504040204" pitchFamily="50" charset="-128"/>
                <a:ea typeface="Meiryo UI" panose="020B0604030504040204" pitchFamily="50" charset="-128"/>
              </a:rPr>
              <a:t>・</a:t>
            </a:r>
          </a:p>
          <a:p>
            <a:r>
              <a:rPr kumimoji="1" lang="en-US" altLang="ja-JP" sz="4800" b="1" dirty="0">
                <a:solidFill>
                  <a:schemeClr val="tx1"/>
                </a:solidFill>
                <a:latin typeface="Meiryo UI" panose="020B0604030504040204" pitchFamily="50" charset="-128"/>
                <a:ea typeface="Meiryo UI" panose="020B0604030504040204" pitchFamily="50" charset="-128"/>
              </a:rPr>
              <a:t>2022-23</a:t>
            </a:r>
            <a:r>
              <a:rPr kumimoji="1" lang="ja-JP" altLang="en-US" sz="4800" b="1" dirty="0">
                <a:solidFill>
                  <a:schemeClr val="tx1"/>
                </a:solidFill>
                <a:latin typeface="Meiryo UI" panose="020B0604030504040204" pitchFamily="50" charset="-128"/>
                <a:ea typeface="Meiryo UI" panose="020B0604030504040204" pitchFamily="50" charset="-128"/>
              </a:rPr>
              <a:t>年度　会長イニシアチブ</a:t>
            </a:r>
          </a:p>
        </p:txBody>
      </p:sp>
      <p:sp>
        <p:nvSpPr>
          <p:cNvPr id="13" name="星: 6 pt 12">
            <a:extLst>
              <a:ext uri="{FF2B5EF4-FFF2-40B4-BE49-F238E27FC236}">
                <a16:creationId xmlns:a16="http://schemas.microsoft.com/office/drawing/2014/main" id="{8AAE23C1-0CA8-422E-D860-8635B6EF9181}"/>
              </a:ext>
            </a:extLst>
          </p:cNvPr>
          <p:cNvSpPr/>
          <p:nvPr/>
        </p:nvSpPr>
        <p:spPr>
          <a:xfrm>
            <a:off x="8522541" y="756348"/>
            <a:ext cx="3353389" cy="3738662"/>
          </a:xfrm>
          <a:prstGeom prst="star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Meiryo UI" panose="020B0604030504040204" pitchFamily="50" charset="-128"/>
                <a:ea typeface="Meiryo UI" panose="020B0604030504040204" pitchFamily="50" charset="-128"/>
              </a:rPr>
              <a:t>My</a:t>
            </a:r>
          </a:p>
          <a:p>
            <a:pPr algn="ctr"/>
            <a:r>
              <a:rPr kumimoji="1" lang="en-US" altLang="ja-JP" sz="4000" b="1" dirty="0">
                <a:latin typeface="Meiryo UI" panose="020B0604030504040204" pitchFamily="50" charset="-128"/>
                <a:ea typeface="Meiryo UI" panose="020B0604030504040204" pitchFamily="50" charset="-128"/>
              </a:rPr>
              <a:t>Rotary</a:t>
            </a:r>
            <a:endParaRPr kumimoji="1" lang="ja-JP" altLang="en-US" sz="4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7608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750" fill="hold"/>
                                        <p:tgtEl>
                                          <p:spTgt spid="13"/>
                                        </p:tgtEl>
                                        <p:attrNameLst>
                                          <p:attrName>ppt_x</p:attrName>
                                        </p:attrNameLst>
                                      </p:cBhvr>
                                      <p:tavLst>
                                        <p:tav tm="0">
                                          <p:val>
                                            <p:strVal val="0-#ppt_w/2"/>
                                          </p:val>
                                        </p:tav>
                                        <p:tav tm="100000">
                                          <p:val>
                                            <p:strVal val="#ppt_x"/>
                                          </p:val>
                                        </p:tav>
                                      </p:tavLst>
                                    </p:anim>
                                    <p:anim calcmode="lin" valueType="num">
                                      <p:cBhvr additive="base">
                                        <p:cTn id="12" dur="1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A93F36-A3CE-448B-BA00-FC0300AA8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1">
            <a:extLst>
              <a:ext uri="{FF2B5EF4-FFF2-40B4-BE49-F238E27FC236}">
                <a16:creationId xmlns:a16="http://schemas.microsoft.com/office/drawing/2014/main" id="{A8DF542A-AECF-4920-B91A-4605B62A4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chemeClr val="accent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0C70F52-156C-4880-991F-296A9628F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6892" y="1333850"/>
            <a:ext cx="0" cy="4127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9AF9086F-C274-3BA7-8474-B7FFEB7144E0}"/>
              </a:ext>
            </a:extLst>
          </p:cNvPr>
          <p:cNvPicPr>
            <a:picLocks noChangeAspect="1"/>
          </p:cNvPicPr>
          <p:nvPr/>
        </p:nvPicPr>
        <p:blipFill>
          <a:blip r:embed="rId2">
            <a:lum bright="100000"/>
            <a:alphaModFix amt="37000"/>
          </a:blip>
          <a:stretch>
            <a:fillRect/>
          </a:stretch>
        </p:blipFill>
        <p:spPr>
          <a:xfrm>
            <a:off x="34738" y="0"/>
            <a:ext cx="12157262" cy="6858000"/>
          </a:xfrm>
          <a:prstGeom prst="rect">
            <a:avLst/>
          </a:prstGeom>
          <a:solidFill>
            <a:srgbClr val="FF0000"/>
          </a:solidFill>
        </p:spPr>
      </p:pic>
      <p:pic>
        <p:nvPicPr>
          <p:cNvPr id="3" name="図 2" descr="人, ポーズ, グループ, 民衆 が含まれている画像&#10;&#10;自動的に生成された説明">
            <a:extLst>
              <a:ext uri="{FF2B5EF4-FFF2-40B4-BE49-F238E27FC236}">
                <a16:creationId xmlns:a16="http://schemas.microsoft.com/office/drawing/2014/main" id="{33EF3A9A-ADE4-35E9-FAE1-A53BF1C3FD47}"/>
              </a:ext>
            </a:extLst>
          </p:cNvPr>
          <p:cNvPicPr>
            <a:picLocks noChangeAspect="1"/>
          </p:cNvPicPr>
          <p:nvPr/>
        </p:nvPicPr>
        <p:blipFill rotWithShape="1">
          <a:blip r:embed="rId3"/>
          <a:stretch/>
        </p:blipFill>
        <p:spPr>
          <a:xfrm>
            <a:off x="808399" y="1396767"/>
            <a:ext cx="10575201" cy="3674787"/>
          </a:xfrm>
          <a:prstGeom prst="ellipse">
            <a:avLst/>
          </a:prstGeom>
          <a:ln>
            <a:noFill/>
          </a:ln>
          <a:effectLst>
            <a:softEdge rad="112500"/>
          </a:effectLst>
        </p:spPr>
      </p:pic>
      <p:sp>
        <p:nvSpPr>
          <p:cNvPr id="7" name="フレーム (半分) 6">
            <a:extLst>
              <a:ext uri="{FF2B5EF4-FFF2-40B4-BE49-F238E27FC236}">
                <a16:creationId xmlns:a16="http://schemas.microsoft.com/office/drawing/2014/main" id="{83F252AC-4B03-3B9F-EEFF-E51A95C5D62B}"/>
              </a:ext>
            </a:extLst>
          </p:cNvPr>
          <p:cNvSpPr/>
          <p:nvPr/>
        </p:nvSpPr>
        <p:spPr>
          <a:xfrm rot="10800000">
            <a:off x="2387972" y="300225"/>
            <a:ext cx="7392131" cy="936979"/>
          </a:xfrm>
          <a:prstGeom prst="halfFrame">
            <a:avLst>
              <a:gd name="adj1" fmla="val 16530"/>
              <a:gd name="adj2" fmla="val 1481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a:extLst>
              <a:ext uri="{FF2B5EF4-FFF2-40B4-BE49-F238E27FC236}">
                <a16:creationId xmlns:a16="http://schemas.microsoft.com/office/drawing/2014/main" id="{7A0E9435-C527-AEBD-C1B0-2A972A3A5B8D}"/>
              </a:ext>
            </a:extLst>
          </p:cNvPr>
          <p:cNvSpPr/>
          <p:nvPr/>
        </p:nvSpPr>
        <p:spPr>
          <a:xfrm>
            <a:off x="2743400" y="352791"/>
            <a:ext cx="7725336"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en-US" altLang="ja-JP" sz="6000" b="1" dirty="0">
                <a:solidFill>
                  <a:srgbClr val="002060"/>
                </a:solidFill>
                <a:latin typeface="Meiryo UI" panose="020B0604030504040204" pitchFamily="50" charset="-128"/>
                <a:ea typeface="Meiryo UI" panose="020B0604030504040204" pitchFamily="50" charset="-128"/>
              </a:rPr>
              <a:t>Diversity  </a:t>
            </a:r>
            <a:r>
              <a:rPr kumimoji="1" lang="ja-JP" altLang="en-US" sz="6000" b="1" dirty="0">
                <a:solidFill>
                  <a:srgbClr val="002060"/>
                </a:solidFill>
                <a:latin typeface="Meiryo UI" panose="020B0604030504040204" pitchFamily="50" charset="-128"/>
                <a:ea typeface="Meiryo UI" panose="020B0604030504040204" pitchFamily="50" charset="-128"/>
              </a:rPr>
              <a:t>多様性</a:t>
            </a:r>
            <a:endParaRPr kumimoji="1" lang="en-US" altLang="ja-JP" sz="6000" b="1" dirty="0">
              <a:solidFill>
                <a:srgbClr val="002060"/>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8" name="コンテンツ プレースホルダ 7">
            <a:extLst>
              <a:ext uri="{FF2B5EF4-FFF2-40B4-BE49-F238E27FC236}">
                <a16:creationId xmlns:a16="http://schemas.microsoft.com/office/drawing/2014/main" id="{869FA831-6C89-A3D1-DC65-C55646112B2B}"/>
              </a:ext>
            </a:extLst>
          </p:cNvPr>
          <p:cNvSpPr txBox="1">
            <a:spLocks/>
          </p:cNvSpPr>
          <p:nvPr/>
        </p:nvSpPr>
        <p:spPr>
          <a:xfrm>
            <a:off x="226409" y="5510221"/>
            <a:ext cx="11715256" cy="861908"/>
          </a:xfrm>
          <a:prstGeom prst="rect">
            <a:avLst/>
          </a:prstGeom>
        </p:spPr>
        <p:txBody>
          <a:bodyPr>
            <a:normAutofit fontScale="250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kumimoji="1"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9pPr>
          </a:lstStyle>
          <a:p>
            <a:pPr>
              <a:buNone/>
            </a:pPr>
            <a:r>
              <a:rPr lang="ja-JP" alt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HGP創英角ｺﾞｼｯｸUB" pitchFamily="50" charset="-128"/>
                <a:ea typeface="HGP創英角ｺﾞｼｯｸUB" pitchFamily="50" charset="-128"/>
              </a:rPr>
              <a:t>　　</a:t>
            </a:r>
            <a:r>
              <a:rPr lang="ja-JP" altLang="en-US" sz="19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HGP創英角ｺﾞｼｯｸUB" pitchFamily="50" charset="-128"/>
                <a:ea typeface="HGP創英角ｺﾞｼｯｸUB" pitchFamily="50" charset="-128"/>
              </a:rPr>
              <a:t>　</a:t>
            </a:r>
            <a:r>
              <a:rPr lang="ja-JP" altLang="en-US" sz="21600" b="1" dirty="0">
                <a:ln w="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差別なく、多様性を認め、違いを尊重　</a:t>
            </a:r>
            <a:endParaRPr lang="ja-JP" altLang="en-US" sz="21600" b="1" dirty="0">
              <a:solidFill>
                <a:srgbClr val="FFFF00"/>
              </a:solidFill>
              <a:latin typeface="Meiryo UI" panose="020B0604030504040204" pitchFamily="50" charset="-128"/>
              <a:ea typeface="Meiryo UI" panose="020B0604030504040204" pitchFamily="50" charset="-128"/>
            </a:endParaRPr>
          </a:p>
          <a:p>
            <a:pPr>
              <a:buFont typeface="Corbel" pitchFamily="34" charset="0"/>
              <a:buNone/>
            </a:pPr>
            <a:r>
              <a:rPr lang="ja-JP" altLang="en-US" sz="17600" b="1" dirty="0">
                <a:latin typeface="Meiryo UI" panose="020B0604030504040204" pitchFamily="50" charset="-128"/>
                <a:ea typeface="Meiryo UI" panose="020B0604030504040204" pitchFamily="50" charset="-128"/>
              </a:rPr>
              <a:t>　　</a:t>
            </a:r>
            <a:r>
              <a:rPr lang="ja-JP" altLang="en-US" sz="176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rPr>
              <a:t> </a:t>
            </a:r>
            <a:endParaRPr lang="ja-JP" altLang="en-US" sz="17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endParaRPr>
          </a:p>
          <a:p>
            <a:pPr algn="ctr">
              <a:buFont typeface="Corbel" pitchFamily="34" charset="0"/>
              <a:buNone/>
            </a:pPr>
            <a:r>
              <a:rPr lang="ja-JP" altLang="en-US" sz="5400" b="1" dirty="0">
                <a:ln w="0"/>
                <a:solidFill>
                  <a:srgbClr val="00206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　</a:t>
            </a:r>
            <a:endParaRPr lang="ja-JP" altLang="en-US" sz="4000" b="1" dirty="0">
              <a:ln w="0"/>
              <a:solidFill>
                <a:srgbClr val="00206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a:p>
            <a:pPr>
              <a:buFont typeface="Corbel" pitchFamily="34" charset="0"/>
              <a:buNone/>
            </a:pPr>
            <a:endParaRPr lang="ja-JP" altLang="en-US" sz="480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20609004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14527-3D53-3FD0-788A-7B0552AE9984}"/>
              </a:ext>
            </a:extLst>
          </p:cNvPr>
          <p:cNvPicPr>
            <a:picLocks noChangeAspect="1"/>
          </p:cNvPicPr>
          <p:nvPr/>
        </p:nvPicPr>
        <p:blipFill>
          <a:blip r:embed="rId3">
            <a:lum bright="100000"/>
            <a:alphaModFix amt="37000"/>
          </a:blip>
          <a:stretch>
            <a:fillRect/>
          </a:stretch>
        </p:blipFill>
        <p:spPr>
          <a:xfrm>
            <a:off x="0" y="0"/>
            <a:ext cx="12157262" cy="6858000"/>
          </a:xfrm>
          <a:prstGeom prst="rect">
            <a:avLst/>
          </a:prstGeom>
          <a:solidFill>
            <a:srgbClr val="FF0000"/>
          </a:solidFill>
        </p:spPr>
      </p:pic>
      <p:pic>
        <p:nvPicPr>
          <p:cNvPr id="4" name="図 3">
            <a:extLst>
              <a:ext uri="{FF2B5EF4-FFF2-40B4-BE49-F238E27FC236}">
                <a16:creationId xmlns:a16="http://schemas.microsoft.com/office/drawing/2014/main" id="{0D537944-CA92-A1DF-A960-C1BCADCB390E}"/>
              </a:ext>
            </a:extLst>
          </p:cNvPr>
          <p:cNvPicPr>
            <a:picLocks noChangeAspect="1"/>
          </p:cNvPicPr>
          <p:nvPr/>
        </p:nvPicPr>
        <p:blipFill>
          <a:blip r:embed="rId4"/>
          <a:stretch>
            <a:fillRect/>
          </a:stretch>
        </p:blipFill>
        <p:spPr>
          <a:xfrm>
            <a:off x="15301" y="-43046"/>
            <a:ext cx="12203593" cy="6858000"/>
          </a:xfrm>
          <a:prstGeom prst="rect">
            <a:avLst/>
          </a:prstGeom>
        </p:spPr>
      </p:pic>
      <p:sp>
        <p:nvSpPr>
          <p:cNvPr id="7" name="正方形/長方形 6">
            <a:extLst>
              <a:ext uri="{FF2B5EF4-FFF2-40B4-BE49-F238E27FC236}">
                <a16:creationId xmlns:a16="http://schemas.microsoft.com/office/drawing/2014/main" id="{79576B48-16FA-1D7C-23FD-521949ACE118}"/>
              </a:ext>
            </a:extLst>
          </p:cNvPr>
          <p:cNvSpPr/>
          <p:nvPr/>
        </p:nvSpPr>
        <p:spPr>
          <a:xfrm>
            <a:off x="206894" y="565200"/>
            <a:ext cx="4286013" cy="128175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異文化の交流</a:t>
            </a:r>
          </a:p>
        </p:txBody>
      </p:sp>
      <p:sp>
        <p:nvSpPr>
          <p:cNvPr id="9" name="矢印: 右 8">
            <a:extLst>
              <a:ext uri="{FF2B5EF4-FFF2-40B4-BE49-F238E27FC236}">
                <a16:creationId xmlns:a16="http://schemas.microsoft.com/office/drawing/2014/main" id="{20E56CFD-57A6-7B8C-D6CE-660E19459E7F}"/>
              </a:ext>
            </a:extLst>
          </p:cNvPr>
          <p:cNvSpPr/>
          <p:nvPr/>
        </p:nvSpPr>
        <p:spPr>
          <a:xfrm>
            <a:off x="4699800" y="450077"/>
            <a:ext cx="1337014" cy="1512000"/>
          </a:xfrm>
          <a:prstGeom prs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6722C8A-E747-5E95-73C9-B0CE10DC35D8}"/>
              </a:ext>
            </a:extLst>
          </p:cNvPr>
          <p:cNvSpPr/>
          <p:nvPr/>
        </p:nvSpPr>
        <p:spPr>
          <a:xfrm>
            <a:off x="6177031" y="553748"/>
            <a:ext cx="5840013" cy="12817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新しいものの誕生</a:t>
            </a:r>
          </a:p>
        </p:txBody>
      </p:sp>
      <p:pic>
        <p:nvPicPr>
          <p:cNvPr id="12" name="Picture 3">
            <a:extLst>
              <a:ext uri="{FF2B5EF4-FFF2-40B4-BE49-F238E27FC236}">
                <a16:creationId xmlns:a16="http://schemas.microsoft.com/office/drawing/2014/main" id="{F1E95E93-33D5-B53D-BD18-CD047184F361}"/>
              </a:ext>
            </a:extLst>
          </p:cNvPr>
          <p:cNvPicPr>
            <a:picLocks noChangeAspect="1"/>
          </p:cNvPicPr>
          <p:nvPr/>
        </p:nvPicPr>
        <p:blipFill>
          <a:blip r:embed="rId5"/>
          <a:stretch>
            <a:fillRect/>
          </a:stretch>
        </p:blipFill>
        <p:spPr>
          <a:xfrm>
            <a:off x="479120" y="1916927"/>
            <a:ext cx="11395822" cy="4490996"/>
          </a:xfrm>
          <a:prstGeom prst="rect">
            <a:avLst/>
          </a:prstGeom>
        </p:spPr>
      </p:pic>
      <p:sp>
        <p:nvSpPr>
          <p:cNvPr id="11" name="正方形/長方形 10">
            <a:extLst>
              <a:ext uri="{FF2B5EF4-FFF2-40B4-BE49-F238E27FC236}">
                <a16:creationId xmlns:a16="http://schemas.microsoft.com/office/drawing/2014/main" id="{556A4908-CE42-44A3-ACEE-3775B90535EE}"/>
              </a:ext>
            </a:extLst>
          </p:cNvPr>
          <p:cNvSpPr/>
          <p:nvPr/>
        </p:nvSpPr>
        <p:spPr>
          <a:xfrm>
            <a:off x="1620073" y="1818855"/>
            <a:ext cx="9158400" cy="2649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chemeClr val="bg1"/>
                </a:solidFill>
                <a:latin typeface="Meiryo UI" panose="020B0604030504040204" pitchFamily="50" charset="-128"/>
                <a:ea typeface="Meiryo UI" panose="020B0604030504040204" pitchFamily="50" charset="-128"/>
              </a:rPr>
              <a:t>多様性のない組織から</a:t>
            </a:r>
          </a:p>
          <a:p>
            <a:pPr algn="ctr"/>
            <a:r>
              <a:rPr kumimoji="1" lang="ja-JP" altLang="en-US" sz="6600" b="1" dirty="0">
                <a:solidFill>
                  <a:schemeClr val="bg1"/>
                </a:solidFill>
                <a:latin typeface="Meiryo UI" panose="020B0604030504040204" pitchFamily="50" charset="-128"/>
                <a:ea typeface="Meiryo UI" panose="020B0604030504040204" pitchFamily="50" charset="-128"/>
              </a:rPr>
              <a:t>新しいものは生まれない</a:t>
            </a:r>
            <a:endParaRPr kumimoji="1" lang="ja-JP" altLang="en-US" sz="6600" b="1" dirty="0">
              <a:solidFill>
                <a:srgbClr val="7030A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FD2A1D20-8064-534B-A7E1-5201E45654C2}"/>
              </a:ext>
            </a:extLst>
          </p:cNvPr>
          <p:cNvSpPr/>
          <p:nvPr/>
        </p:nvSpPr>
        <p:spPr>
          <a:xfrm>
            <a:off x="1632123" y="3853756"/>
            <a:ext cx="9158400" cy="2790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rgbClr val="7030A0"/>
                </a:solidFill>
                <a:latin typeface="Meiryo UI" panose="020B0604030504040204" pitchFamily="50" charset="-128"/>
                <a:ea typeface="Meiryo UI" panose="020B0604030504040204" pitchFamily="50" charset="-128"/>
              </a:rPr>
              <a:t>新しいものが生まれない組織に未来はない</a:t>
            </a:r>
          </a:p>
        </p:txBody>
      </p:sp>
    </p:spTree>
    <p:extLst>
      <p:ext uri="{BB962C8B-B14F-4D97-AF65-F5344CB8AC3E}">
        <p14:creationId xmlns:p14="http://schemas.microsoft.com/office/powerpoint/2010/main" val="4044128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EC36F0-8C91-4DDD-B558-472143C5FDC2}"/>
              </a:ext>
            </a:extLst>
          </p:cNvPr>
          <p:cNvPicPr>
            <a:picLocks noChangeAspect="1"/>
          </p:cNvPicPr>
          <p:nvPr/>
        </p:nvPicPr>
        <p:blipFill>
          <a:blip r:embed="rId3">
            <a:lum bright="100000"/>
            <a:alphaModFix amt="37000"/>
          </a:blip>
          <a:stretch>
            <a:fillRect/>
          </a:stretch>
        </p:blipFill>
        <p:spPr>
          <a:xfrm>
            <a:off x="34738" y="0"/>
            <a:ext cx="12122524" cy="6858000"/>
          </a:xfrm>
          <a:prstGeom prst="rect">
            <a:avLst/>
          </a:prstGeom>
          <a:solidFill>
            <a:srgbClr val="FF0000"/>
          </a:solidFill>
        </p:spPr>
      </p:pic>
      <p:pic>
        <p:nvPicPr>
          <p:cNvPr id="3" name="図 2" descr="挿絵 が含まれている画像&#10;&#10;自動的に生成された説明">
            <a:extLst>
              <a:ext uri="{FF2B5EF4-FFF2-40B4-BE49-F238E27FC236}">
                <a16:creationId xmlns:a16="http://schemas.microsoft.com/office/drawing/2014/main" id="{45E17734-31B0-64D6-CC3C-B304DF9CD0F1}"/>
              </a:ext>
            </a:extLst>
          </p:cNvPr>
          <p:cNvPicPr>
            <a:picLocks noChangeAspect="1"/>
          </p:cNvPicPr>
          <p:nvPr/>
        </p:nvPicPr>
        <p:blipFill>
          <a:blip r:embed="rId4"/>
          <a:stretch>
            <a:fillRect/>
          </a:stretch>
        </p:blipFill>
        <p:spPr>
          <a:xfrm>
            <a:off x="7001421" y="381000"/>
            <a:ext cx="4857370" cy="4876800"/>
          </a:xfrm>
          <a:prstGeom prst="rect">
            <a:avLst/>
          </a:prstGeom>
          <a:ln w="88900" cap="sq" cmpd="thickThin">
            <a:solidFill>
              <a:srgbClr val="000000"/>
            </a:solidFill>
            <a:prstDash val="solid"/>
            <a:miter lim="800000"/>
          </a:ln>
          <a:effectLst>
            <a:innerShdw blurRad="76200">
              <a:srgbClr val="000000"/>
            </a:innerShdw>
          </a:effectLst>
        </p:spPr>
      </p:pic>
      <p:sp>
        <p:nvSpPr>
          <p:cNvPr id="9" name="タイトル 8">
            <a:extLst>
              <a:ext uri="{FF2B5EF4-FFF2-40B4-BE49-F238E27FC236}">
                <a16:creationId xmlns:a16="http://schemas.microsoft.com/office/drawing/2014/main" id="{323CF93C-4A0E-FB9B-D0CA-ABCDD64E8F05}"/>
              </a:ext>
            </a:extLst>
          </p:cNvPr>
          <p:cNvSpPr>
            <a:spLocks noGrp="1"/>
          </p:cNvSpPr>
          <p:nvPr>
            <p:ph type="title"/>
          </p:nvPr>
        </p:nvSpPr>
        <p:spPr>
          <a:xfrm>
            <a:off x="266400" y="4038601"/>
            <a:ext cx="11268375" cy="2315308"/>
          </a:xfrm>
        </p:spPr>
        <p:txBody>
          <a:bodyPr>
            <a:noAutofit/>
          </a:bodyPr>
          <a:lstStyle/>
          <a:p>
            <a:r>
              <a:rPr lang="ja-JP" altLang="en-US" sz="4400" b="1" dirty="0">
                <a:solidFill>
                  <a:srgbClr val="FFFF00"/>
                </a:solidFill>
                <a:latin typeface="Meiryo UI" panose="020B0604030504040204" pitchFamily="50" charset="-128"/>
                <a:ea typeface="Meiryo UI" panose="020B0604030504040204" pitchFamily="50" charset="-128"/>
              </a:rPr>
              <a:t>ラーニングセンター</a:t>
            </a:r>
            <a:br>
              <a:rPr lang="ja-JP" altLang="en-US" sz="4400" b="1" dirty="0">
                <a:latin typeface="Meiryo UI" panose="020B0604030504040204" pitchFamily="50" charset="-128"/>
                <a:ea typeface="Meiryo UI" panose="020B0604030504040204" pitchFamily="50" charset="-128"/>
              </a:rPr>
            </a:br>
            <a:br>
              <a:rPr lang="ja-JP" altLang="en-US" sz="4400" b="1" dirty="0">
                <a:latin typeface="Meiryo UI" panose="020B0604030504040204" pitchFamily="50" charset="-128"/>
                <a:ea typeface="Meiryo UI" panose="020B0604030504040204" pitchFamily="50" charset="-128"/>
              </a:rPr>
            </a:br>
            <a:r>
              <a:rPr lang="ja-JP" altLang="en-US" sz="4000" b="1" dirty="0">
                <a:solidFill>
                  <a:srgbClr val="7030A0"/>
                </a:solidFill>
                <a:latin typeface="Meiryo UI" panose="020B0604030504040204" pitchFamily="50" charset="-128"/>
                <a:ea typeface="Meiryo UI" panose="020B0604030504040204" pitchFamily="50" charset="-128"/>
              </a:rPr>
              <a:t>「多様性・公平さ・インクルージョンへの取り組み」より</a:t>
            </a:r>
          </a:p>
        </p:txBody>
      </p:sp>
      <p:sp>
        <p:nvSpPr>
          <p:cNvPr id="11" name="正方形/長方形 10">
            <a:extLst>
              <a:ext uri="{FF2B5EF4-FFF2-40B4-BE49-F238E27FC236}">
                <a16:creationId xmlns:a16="http://schemas.microsoft.com/office/drawing/2014/main" id="{F4EABD54-34D7-E99E-C948-8F31402E701C}"/>
              </a:ext>
            </a:extLst>
          </p:cNvPr>
          <p:cNvSpPr/>
          <p:nvPr/>
        </p:nvSpPr>
        <p:spPr>
          <a:xfrm>
            <a:off x="803613" y="1846469"/>
            <a:ext cx="5899337"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en-US" altLang="ja-JP" sz="6000" b="1" dirty="0">
                <a:solidFill>
                  <a:schemeClr val="bg1"/>
                </a:solidFill>
                <a:latin typeface="Meiryo UI" panose="020B0604030504040204" pitchFamily="50" charset="-128"/>
                <a:ea typeface="Meiryo UI" panose="020B0604030504040204" pitchFamily="50" charset="-128"/>
              </a:rPr>
              <a:t>Equity  </a:t>
            </a:r>
            <a:r>
              <a:rPr kumimoji="1" lang="ja-JP" altLang="en-US" sz="6000" b="1" dirty="0">
                <a:solidFill>
                  <a:schemeClr val="bg1"/>
                </a:solidFill>
                <a:latin typeface="Meiryo UI" panose="020B0604030504040204" pitchFamily="50" charset="-128"/>
                <a:ea typeface="Meiryo UI" panose="020B0604030504040204" pitchFamily="50" charset="-128"/>
              </a:rPr>
              <a:t>公平さ</a:t>
            </a:r>
            <a:endParaRPr kumimoji="1" lang="en-US" altLang="ja-JP" sz="6000" b="1" dirty="0">
              <a:solidFill>
                <a:schemeClr val="bg1"/>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14" name="フレーム (半分) 13">
            <a:extLst>
              <a:ext uri="{FF2B5EF4-FFF2-40B4-BE49-F238E27FC236}">
                <a16:creationId xmlns:a16="http://schemas.microsoft.com/office/drawing/2014/main" id="{0AFA325F-5B01-92E4-1D08-528CA6DB4016}"/>
              </a:ext>
            </a:extLst>
          </p:cNvPr>
          <p:cNvSpPr/>
          <p:nvPr/>
        </p:nvSpPr>
        <p:spPr>
          <a:xfrm rot="10800000">
            <a:off x="115032" y="1846469"/>
            <a:ext cx="6388626" cy="1163172"/>
          </a:xfrm>
          <a:prstGeom prst="halfFrame">
            <a:avLst>
              <a:gd name="adj1" fmla="val 16530"/>
              <a:gd name="adj2" fmla="val 1481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5937366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38B5613-1863-D1A3-F444-ADDA1872D5DA}"/>
              </a:ext>
            </a:extLst>
          </p:cNvPr>
          <p:cNvPicPr>
            <a:picLocks noChangeAspect="1"/>
          </p:cNvPicPr>
          <p:nvPr/>
        </p:nvPicPr>
        <p:blipFill>
          <a:blip r:embed="rId3"/>
          <a:stretch>
            <a:fillRect/>
          </a:stretch>
        </p:blipFill>
        <p:spPr>
          <a:xfrm>
            <a:off x="-23166" y="0"/>
            <a:ext cx="12203593" cy="6858000"/>
          </a:xfrm>
          <a:prstGeom prst="rect">
            <a:avLst/>
          </a:prstGeom>
        </p:spPr>
      </p:pic>
      <p:pic>
        <p:nvPicPr>
          <p:cNvPr id="3" name="図 2" descr="部屋, 寝室 が含まれている画像&#10;&#10;自動的に生成された説明">
            <a:extLst>
              <a:ext uri="{FF2B5EF4-FFF2-40B4-BE49-F238E27FC236}">
                <a16:creationId xmlns:a16="http://schemas.microsoft.com/office/drawing/2014/main" id="{77A5947D-69CD-4F65-B0AB-33E27192E7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3300" y="501712"/>
            <a:ext cx="9821197" cy="4020123"/>
          </a:xfrm>
          <a:prstGeom prst="rect">
            <a:avLst/>
          </a:prstGeom>
          <a:ln w="228600" cap="sq" cmpd="thickThin">
            <a:solidFill>
              <a:srgbClr val="000000"/>
            </a:solidFill>
            <a:prstDash val="solid"/>
            <a:miter lim="800000"/>
          </a:ln>
          <a:effectLst>
            <a:innerShdw blurRad="76200">
              <a:srgbClr val="000000"/>
            </a:innerShdw>
          </a:effectLst>
        </p:spPr>
      </p:pic>
      <p:sp>
        <p:nvSpPr>
          <p:cNvPr id="4" name="正方形/長方形 3">
            <a:extLst>
              <a:ext uri="{FF2B5EF4-FFF2-40B4-BE49-F238E27FC236}">
                <a16:creationId xmlns:a16="http://schemas.microsoft.com/office/drawing/2014/main" id="{57E54A08-251B-44D9-B5FE-06562CD46A91}"/>
              </a:ext>
            </a:extLst>
          </p:cNvPr>
          <p:cNvSpPr/>
          <p:nvPr/>
        </p:nvSpPr>
        <p:spPr>
          <a:xfrm>
            <a:off x="6365631" y="4718538"/>
            <a:ext cx="4882661" cy="136263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rgbClr val="FFFF00"/>
                </a:solidFill>
                <a:latin typeface="Meiryo UI" panose="020B0604030504040204" pitchFamily="50" charset="-128"/>
                <a:ea typeface="Meiryo UI" panose="020B0604030504040204" pitchFamily="50" charset="-128"/>
              </a:rPr>
              <a:t>それぞれに必要なものを提供</a:t>
            </a:r>
          </a:p>
        </p:txBody>
      </p:sp>
      <p:sp>
        <p:nvSpPr>
          <p:cNvPr id="5" name="正方形/長方形 4">
            <a:extLst>
              <a:ext uri="{FF2B5EF4-FFF2-40B4-BE49-F238E27FC236}">
                <a16:creationId xmlns:a16="http://schemas.microsoft.com/office/drawing/2014/main" id="{03CF137F-1FCF-4457-BC32-402C1C06FDB4}"/>
              </a:ext>
            </a:extLst>
          </p:cNvPr>
          <p:cNvSpPr/>
          <p:nvPr/>
        </p:nvSpPr>
        <p:spPr>
          <a:xfrm>
            <a:off x="1414637" y="3692769"/>
            <a:ext cx="4768560" cy="801189"/>
          </a:xfrm>
          <a:prstGeom prst="rect">
            <a:avLst/>
          </a:prstGeom>
          <a:solidFill>
            <a:srgbClr val="FAD4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pPr algn="ctr"/>
            <a:r>
              <a:rPr kumimoji="1" lang="en-US" altLang="ja-JP" sz="3600" b="1" dirty="0">
                <a:solidFill>
                  <a:srgbClr val="002060"/>
                </a:solidFill>
                <a:latin typeface="Meiryo UI" panose="020B0604030504040204" pitchFamily="50" charset="-128"/>
                <a:ea typeface="Meiryo UI" panose="020B0604030504040204" pitchFamily="50" charset="-128"/>
              </a:rPr>
              <a:t>Equality  (</a:t>
            </a:r>
            <a:r>
              <a:rPr kumimoji="1" lang="ja-JP" altLang="en-US" sz="3600" b="1" dirty="0">
                <a:solidFill>
                  <a:srgbClr val="002060"/>
                </a:solidFill>
                <a:latin typeface="Meiryo UI" panose="020B0604030504040204" pitchFamily="50" charset="-128"/>
                <a:ea typeface="Meiryo UI" panose="020B0604030504040204" pitchFamily="50" charset="-128"/>
              </a:rPr>
              <a:t>平等</a:t>
            </a:r>
            <a:r>
              <a:rPr kumimoji="1" lang="en-US" altLang="ja-JP" sz="3600" b="1" dirty="0">
                <a:solidFill>
                  <a:srgbClr val="002060"/>
                </a:solidFill>
                <a:latin typeface="Meiryo UI" panose="020B0604030504040204" pitchFamily="50" charset="-128"/>
                <a:ea typeface="Meiryo UI" panose="020B0604030504040204" pitchFamily="50" charset="-128"/>
              </a:rPr>
              <a:t>)</a:t>
            </a:r>
          </a:p>
          <a:p>
            <a:r>
              <a:rPr kumimoji="1" lang="ja-JP" altLang="en-US" sz="1600" b="1" dirty="0">
                <a:solidFill>
                  <a:srgbClr val="002060"/>
                </a:solidFill>
                <a:latin typeface="Meiryo UI" panose="020B0604030504040204" pitchFamily="50" charset="-128"/>
                <a:ea typeface="Meiryo UI" panose="020B0604030504040204" pitchFamily="50" charset="-128"/>
              </a:rPr>
              <a:t>・</a:t>
            </a:r>
            <a:endParaRPr kumimoji="1" lang="en-US" altLang="ja-JP" sz="1600" b="1" dirty="0">
              <a:solidFill>
                <a:srgbClr val="002060"/>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7" name="スクロール: 横 6">
            <a:extLst>
              <a:ext uri="{FF2B5EF4-FFF2-40B4-BE49-F238E27FC236}">
                <a16:creationId xmlns:a16="http://schemas.microsoft.com/office/drawing/2014/main" id="{24717A66-50EC-4E52-A2C3-C614A1D7A9AE}"/>
              </a:ext>
            </a:extLst>
          </p:cNvPr>
          <p:cNvSpPr/>
          <p:nvPr/>
        </p:nvSpPr>
        <p:spPr>
          <a:xfrm>
            <a:off x="1363300" y="6180191"/>
            <a:ext cx="1004119" cy="438665"/>
          </a:xfrm>
          <a:prstGeom prst="horizontalScroll">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2060"/>
                </a:solidFill>
                <a:latin typeface="Meiryo UI" panose="020B0604030504040204" pitchFamily="50" charset="-128"/>
                <a:ea typeface="Meiryo UI" panose="020B0604030504040204" pitchFamily="50" charset="-128"/>
              </a:rPr>
              <a:t>出典</a:t>
            </a:r>
            <a:r>
              <a:rPr kumimoji="1" lang="ja-JP" altLang="en-US" sz="2400" b="1" dirty="0">
                <a:solidFill>
                  <a:srgbClr val="26292F"/>
                </a:solidFill>
                <a:latin typeface="Meiryo UI" panose="020B0604030504040204" pitchFamily="50" charset="-128"/>
                <a:ea typeface="Meiryo UI" panose="020B0604030504040204" pitchFamily="50" charset="-128"/>
              </a:rPr>
              <a:t> </a:t>
            </a:r>
          </a:p>
        </p:txBody>
      </p:sp>
      <p:sp>
        <p:nvSpPr>
          <p:cNvPr id="8" name="コンテンツ プレースホルダー 2">
            <a:extLst>
              <a:ext uri="{FF2B5EF4-FFF2-40B4-BE49-F238E27FC236}">
                <a16:creationId xmlns:a16="http://schemas.microsoft.com/office/drawing/2014/main" id="{02F3688A-3614-4644-A726-F023BD2EAC27}"/>
              </a:ext>
            </a:extLst>
          </p:cNvPr>
          <p:cNvSpPr txBox="1">
            <a:spLocks/>
          </p:cNvSpPr>
          <p:nvPr/>
        </p:nvSpPr>
        <p:spPr>
          <a:xfrm>
            <a:off x="2367419" y="6180192"/>
            <a:ext cx="9507254" cy="438665"/>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a:lstStyle>
          <a:p>
            <a:pPr marL="0" indent="0">
              <a:buFont typeface="Arial" panose="020B0604020202020204" pitchFamily="34" charset="0"/>
              <a:buNone/>
            </a:pPr>
            <a:r>
              <a:rPr lang="en-US" altLang="ja-JP" sz="2000" b="1" dirty="0">
                <a:solidFill>
                  <a:schemeClr val="bg1"/>
                </a:solidFill>
                <a:latin typeface="Meiryo UI" panose="020B0604030504040204" pitchFamily="50" charset="-128"/>
                <a:ea typeface="Meiryo UI" panose="020B0604030504040204" pitchFamily="50" charset="-128"/>
              </a:rPr>
              <a:t>(Independent Sector</a:t>
            </a:r>
            <a:r>
              <a:rPr lang="ja-JP" altLang="en-US" sz="2000" b="1" dirty="0">
                <a:solidFill>
                  <a:schemeClr val="bg1"/>
                </a:solidFill>
                <a:latin typeface="Meiryo UI" panose="020B0604030504040204" pitchFamily="50" charset="-128"/>
                <a:ea typeface="Meiryo UI" panose="020B0604030504040204" pitchFamily="50" charset="-128"/>
              </a:rPr>
              <a:t>゛</a:t>
            </a:r>
            <a:r>
              <a:rPr lang="en-US" altLang="ja-JP" sz="2000" b="1" dirty="0">
                <a:solidFill>
                  <a:schemeClr val="bg1"/>
                </a:solidFill>
                <a:latin typeface="Meiryo UI" panose="020B0604030504040204" pitchFamily="50" charset="-128"/>
                <a:ea typeface="Meiryo UI" panose="020B0604030504040204" pitchFamily="50" charset="-128"/>
              </a:rPr>
              <a:t>Why </a:t>
            </a:r>
            <a:r>
              <a:rPr lang="en-US" altLang="ja-JP" sz="2000" b="1" dirty="0" err="1">
                <a:solidFill>
                  <a:schemeClr val="bg1"/>
                </a:solidFill>
                <a:latin typeface="Meiryo UI" panose="020B0604030504040204" pitchFamily="50" charset="-128"/>
                <a:ea typeface="Meiryo UI" panose="020B0604030504040204" pitchFamily="50" charset="-128"/>
              </a:rPr>
              <a:t>Divercity,Equity,and</a:t>
            </a:r>
            <a:r>
              <a:rPr lang="en-US" altLang="ja-JP" sz="2000" b="1" dirty="0">
                <a:solidFill>
                  <a:schemeClr val="bg1"/>
                </a:solidFill>
                <a:latin typeface="Meiryo UI" panose="020B0604030504040204" pitchFamily="50" charset="-128"/>
                <a:ea typeface="Meiryo UI" panose="020B0604030504040204" pitchFamily="50" charset="-128"/>
              </a:rPr>
              <a:t> Inclusion Matter”)</a:t>
            </a:r>
            <a:r>
              <a:rPr lang="ja-JP" altLang="en-US" sz="2000" b="1" dirty="0">
                <a:solidFill>
                  <a:schemeClr val="bg1"/>
                </a:solidFill>
                <a:latin typeface="Meiryo UI" panose="020B0604030504040204" pitchFamily="50" charset="-128"/>
                <a:ea typeface="Meiryo UI" panose="020B0604030504040204" pitchFamily="50" charset="-128"/>
              </a:rPr>
              <a:t> </a:t>
            </a:r>
          </a:p>
        </p:txBody>
      </p:sp>
      <p:sp>
        <p:nvSpPr>
          <p:cNvPr id="10" name="正方形/長方形 9">
            <a:extLst>
              <a:ext uri="{FF2B5EF4-FFF2-40B4-BE49-F238E27FC236}">
                <a16:creationId xmlns:a16="http://schemas.microsoft.com/office/drawing/2014/main" id="{85A9E59C-269C-4322-871E-5E0AE117B593}"/>
              </a:ext>
            </a:extLst>
          </p:cNvPr>
          <p:cNvSpPr/>
          <p:nvPr/>
        </p:nvSpPr>
        <p:spPr>
          <a:xfrm>
            <a:off x="6301837" y="3736990"/>
            <a:ext cx="4882660" cy="71274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rgbClr val="F2A6F4"/>
              </a:solidFill>
              <a:latin typeface="Meiryo UI" panose="020B0604030504040204" pitchFamily="50" charset="-128"/>
              <a:ea typeface="Meiryo UI" panose="020B0604030504040204" pitchFamily="50" charset="-128"/>
            </a:endParaRPr>
          </a:p>
          <a:p>
            <a:pPr algn="ctr"/>
            <a:r>
              <a:rPr kumimoji="1" lang="en-US" altLang="ja-JP" sz="3600" b="1" dirty="0">
                <a:solidFill>
                  <a:schemeClr val="accent4">
                    <a:lumMod val="50000"/>
                  </a:schemeClr>
                </a:solidFill>
                <a:latin typeface="Meiryo UI" panose="020B0604030504040204" pitchFamily="50" charset="-128"/>
                <a:ea typeface="Meiryo UI" panose="020B0604030504040204" pitchFamily="50" charset="-128"/>
              </a:rPr>
              <a:t>Equity  (</a:t>
            </a:r>
            <a:r>
              <a:rPr kumimoji="1" lang="ja-JP" altLang="en-US" sz="3600" b="1" dirty="0">
                <a:solidFill>
                  <a:schemeClr val="accent4">
                    <a:lumMod val="50000"/>
                  </a:schemeClr>
                </a:solidFill>
                <a:latin typeface="Meiryo UI" panose="020B0604030504040204" pitchFamily="50" charset="-128"/>
                <a:ea typeface="Meiryo UI" panose="020B0604030504040204" pitchFamily="50" charset="-128"/>
              </a:rPr>
              <a:t>公平</a:t>
            </a:r>
            <a:r>
              <a:rPr kumimoji="1" lang="en-US" altLang="ja-JP" sz="3600" b="1" dirty="0">
                <a:solidFill>
                  <a:schemeClr val="accent4">
                    <a:lumMod val="50000"/>
                  </a:schemeClr>
                </a:solidFill>
                <a:latin typeface="Meiryo UI" panose="020B0604030504040204" pitchFamily="50" charset="-128"/>
                <a:ea typeface="Meiryo UI" panose="020B0604030504040204" pitchFamily="50" charset="-128"/>
              </a:rPr>
              <a:t>)</a:t>
            </a:r>
          </a:p>
          <a:p>
            <a:r>
              <a:rPr kumimoji="1" lang="ja-JP" altLang="en-US" sz="1600" b="1" dirty="0">
                <a:solidFill>
                  <a:schemeClr val="accent4">
                    <a:lumMod val="5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4">
                  <a:lumMod val="50000"/>
                </a:schemeClr>
              </a:solidFill>
              <a:latin typeface="Meiryo UI" panose="020B0604030504040204" pitchFamily="50" charset="-128"/>
              <a:ea typeface="Meiryo UI" panose="020B0604030504040204" pitchFamily="50" charset="-128"/>
            </a:endParaRPr>
          </a:p>
          <a:p>
            <a:endParaRPr kumimoji="1" lang="ja-JP" altLang="en-US" sz="3600" b="1" dirty="0">
              <a:solidFill>
                <a:srgbClr val="F2A6F4"/>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D362CF5F-9CDE-BD28-FD79-F6175BC7141A}"/>
              </a:ext>
            </a:extLst>
          </p:cNvPr>
          <p:cNvSpPr/>
          <p:nvPr/>
        </p:nvSpPr>
        <p:spPr>
          <a:xfrm>
            <a:off x="1363300" y="4718538"/>
            <a:ext cx="4812029" cy="136263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rgbClr val="002060"/>
                </a:solidFill>
                <a:latin typeface="Meiryo UI" panose="020B0604030504040204" pitchFamily="50" charset="-128"/>
                <a:ea typeface="Meiryo UI" panose="020B0604030504040204" pitchFamily="50" charset="-128"/>
              </a:rPr>
              <a:t>全ての人に同様に与える</a:t>
            </a:r>
          </a:p>
        </p:txBody>
      </p:sp>
    </p:spTree>
    <p:extLst>
      <p:ext uri="{BB962C8B-B14F-4D97-AF65-F5344CB8AC3E}">
        <p14:creationId xmlns:p14="http://schemas.microsoft.com/office/powerpoint/2010/main" val="5791298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6A30D26-7195-FCF1-5F77-8E8DD3D320D1}"/>
              </a:ext>
            </a:extLst>
          </p:cNvPr>
          <p:cNvPicPr>
            <a:picLocks noChangeAspect="1"/>
          </p:cNvPicPr>
          <p:nvPr/>
        </p:nvPicPr>
        <p:blipFill>
          <a:blip r:embed="rId2">
            <a:lum bright="100000"/>
            <a:alphaModFix amt="37000"/>
          </a:blip>
          <a:stretch>
            <a:fillRect/>
          </a:stretch>
        </p:blipFill>
        <p:spPr>
          <a:xfrm>
            <a:off x="0" y="-74659"/>
            <a:ext cx="12192000" cy="6868377"/>
          </a:xfrm>
          <a:prstGeom prst="rect">
            <a:avLst/>
          </a:prstGeom>
          <a:solidFill>
            <a:srgbClr val="FF0000"/>
          </a:solidFill>
        </p:spPr>
      </p:pic>
      <p:pic>
        <p:nvPicPr>
          <p:cNvPr id="3" name="図 2" descr="ロゴ&#10;&#10;中程度の精度で自動的に生成された説明">
            <a:extLst>
              <a:ext uri="{FF2B5EF4-FFF2-40B4-BE49-F238E27FC236}">
                <a16:creationId xmlns:a16="http://schemas.microsoft.com/office/drawing/2014/main" id="{83AC04C8-06EC-CFD4-D14A-C458FB3D74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209" y="469737"/>
            <a:ext cx="11259048" cy="6031523"/>
          </a:xfrm>
          <a:prstGeom prst="rect">
            <a:avLst/>
          </a:prstGeom>
          <a:ln w="228600" cap="sq" cmpd="thickThin">
            <a:solidFill>
              <a:srgbClr val="000000"/>
            </a:solidFill>
            <a:prstDash val="solid"/>
            <a:miter lim="800000"/>
          </a:ln>
          <a:effectLst>
            <a:innerShdw blurRad="76200">
              <a:srgbClr val="000000"/>
            </a:innerShdw>
          </a:effectLst>
        </p:spPr>
      </p:pic>
      <p:sp>
        <p:nvSpPr>
          <p:cNvPr id="4" name="フレーム (半分) 3">
            <a:extLst>
              <a:ext uri="{FF2B5EF4-FFF2-40B4-BE49-F238E27FC236}">
                <a16:creationId xmlns:a16="http://schemas.microsoft.com/office/drawing/2014/main" id="{D282C61C-4D2B-3C7B-29BC-32C065A652B5}"/>
              </a:ext>
            </a:extLst>
          </p:cNvPr>
          <p:cNvSpPr/>
          <p:nvPr/>
        </p:nvSpPr>
        <p:spPr>
          <a:xfrm rot="10800000">
            <a:off x="1680000" y="108060"/>
            <a:ext cx="9002056" cy="1163172"/>
          </a:xfrm>
          <a:prstGeom prst="halfFrame">
            <a:avLst>
              <a:gd name="adj1" fmla="val 16530"/>
              <a:gd name="adj2" fmla="val 1481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正方形/長方形 4">
            <a:extLst>
              <a:ext uri="{FF2B5EF4-FFF2-40B4-BE49-F238E27FC236}">
                <a16:creationId xmlns:a16="http://schemas.microsoft.com/office/drawing/2014/main" id="{6225E95D-F4A6-7F8C-360B-62863700485A}"/>
              </a:ext>
            </a:extLst>
          </p:cNvPr>
          <p:cNvSpPr/>
          <p:nvPr/>
        </p:nvSpPr>
        <p:spPr>
          <a:xfrm>
            <a:off x="1501373" y="289052"/>
            <a:ext cx="9671237"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en-US" altLang="ja-JP" sz="6000" b="1" dirty="0">
                <a:solidFill>
                  <a:schemeClr val="accent1">
                    <a:lumMod val="20000"/>
                    <a:lumOff val="80000"/>
                  </a:schemeClr>
                </a:solidFill>
                <a:latin typeface="Meiryo UI" panose="020B0604030504040204" pitchFamily="50" charset="-128"/>
                <a:ea typeface="Meiryo UI" panose="020B0604030504040204" pitchFamily="50" charset="-128"/>
              </a:rPr>
              <a:t>Inclusion </a:t>
            </a:r>
            <a:r>
              <a:rPr kumimoji="1" lang="ja-JP" altLang="en-US" sz="6000" b="1" dirty="0">
                <a:solidFill>
                  <a:schemeClr val="accent1">
                    <a:lumMod val="20000"/>
                    <a:lumOff val="80000"/>
                  </a:schemeClr>
                </a:solidFill>
                <a:latin typeface="Meiryo UI" panose="020B0604030504040204" pitchFamily="50" charset="-128"/>
                <a:ea typeface="Meiryo UI" panose="020B0604030504040204" pitchFamily="50" charset="-128"/>
              </a:rPr>
              <a:t>インクルージョン</a:t>
            </a:r>
            <a:endParaRPr kumimoji="1" lang="en-US" altLang="ja-JP" sz="6000" b="1" dirty="0">
              <a:solidFill>
                <a:schemeClr val="accent1">
                  <a:lumMod val="20000"/>
                  <a:lumOff val="80000"/>
                </a:schemeClr>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2" name="タイトル 8">
            <a:extLst>
              <a:ext uri="{FF2B5EF4-FFF2-40B4-BE49-F238E27FC236}">
                <a16:creationId xmlns:a16="http://schemas.microsoft.com/office/drawing/2014/main" id="{2E54D88E-2341-D05C-D186-FBCC4E66BE4D}"/>
              </a:ext>
            </a:extLst>
          </p:cNvPr>
          <p:cNvSpPr txBox="1">
            <a:spLocks/>
          </p:cNvSpPr>
          <p:nvPr/>
        </p:nvSpPr>
        <p:spPr>
          <a:xfrm>
            <a:off x="1758258" y="5336360"/>
            <a:ext cx="10702640" cy="124814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00FF99"/>
                </a:solidFill>
                <a:latin typeface="Meiryo UI" panose="020B0604030504040204" pitchFamily="50" charset="-128"/>
                <a:ea typeface="Meiryo UI" panose="020B0604030504040204" pitchFamily="50" charset="-128"/>
              </a:rPr>
              <a:t>　</a:t>
            </a:r>
            <a:r>
              <a:rPr lang="ja-JP" altLang="en-US" sz="3200" b="1" dirty="0">
                <a:solidFill>
                  <a:schemeClr val="accent5">
                    <a:lumMod val="60000"/>
                    <a:lumOff val="40000"/>
                  </a:schemeClr>
                </a:solidFill>
                <a:latin typeface="Meiryo UI" panose="020B0604030504040204" pitchFamily="50" charset="-128"/>
                <a:ea typeface="Meiryo UI" panose="020B0604030504040204" pitchFamily="50" charset="-128"/>
              </a:rPr>
              <a:t>ラーニングセンター　</a:t>
            </a:r>
          </a:p>
          <a:p>
            <a:r>
              <a:rPr lang="ja-JP" altLang="en-US" sz="3200" b="1" dirty="0">
                <a:solidFill>
                  <a:schemeClr val="accent5">
                    <a:lumMod val="60000"/>
                    <a:lumOff val="40000"/>
                  </a:schemeClr>
                </a:solidFill>
                <a:latin typeface="Meiryo UI" panose="020B0604030504040204" pitchFamily="50" charset="-128"/>
                <a:ea typeface="Meiryo UI" panose="020B0604030504040204" pitchFamily="50" charset="-128"/>
              </a:rPr>
              <a:t>　　　　「多様性・公平さ・インクルージョンへの取り組み」より</a:t>
            </a:r>
          </a:p>
        </p:txBody>
      </p:sp>
      <p:sp>
        <p:nvSpPr>
          <p:cNvPr id="7" name="タイトル 8">
            <a:extLst>
              <a:ext uri="{FF2B5EF4-FFF2-40B4-BE49-F238E27FC236}">
                <a16:creationId xmlns:a16="http://schemas.microsoft.com/office/drawing/2014/main" id="{A339505B-BADC-162E-AA9D-0A6D261CE980}"/>
              </a:ext>
            </a:extLst>
          </p:cNvPr>
          <p:cNvSpPr txBox="1">
            <a:spLocks/>
          </p:cNvSpPr>
          <p:nvPr/>
        </p:nvSpPr>
        <p:spPr>
          <a:xfrm>
            <a:off x="395156" y="1399592"/>
            <a:ext cx="11293155" cy="1248144"/>
          </a:xfrm>
          <a:prstGeom prst="rect">
            <a:avLst/>
          </a:prstGeom>
          <a:solidFill>
            <a:srgbClr val="00B0F0"/>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rgbClr val="002060"/>
                </a:solidFill>
                <a:latin typeface="Meiryo UI" panose="020B0604030504040204" pitchFamily="50" charset="-128"/>
                <a:ea typeface="Meiryo UI" panose="020B0604030504040204" pitchFamily="50" charset="-128"/>
              </a:rPr>
              <a:t>組織の中に違いや個性を受け入れ、生かすことで</a:t>
            </a:r>
          </a:p>
          <a:p>
            <a:r>
              <a:rPr lang="ja-JP" altLang="en-US" sz="4000" b="1" dirty="0">
                <a:solidFill>
                  <a:srgbClr val="002060"/>
                </a:solidFill>
                <a:latin typeface="Meiryo UI" panose="020B0604030504040204" pitchFamily="50" charset="-128"/>
                <a:ea typeface="Meiryo UI" panose="020B0604030504040204" pitchFamily="50" charset="-128"/>
              </a:rPr>
              <a:t>相乗効果を引き出し、より良いそして強い組織にしよう</a:t>
            </a:r>
          </a:p>
        </p:txBody>
      </p:sp>
    </p:spTree>
    <p:extLst>
      <p:ext uri="{BB962C8B-B14F-4D97-AF65-F5344CB8AC3E}">
        <p14:creationId xmlns:p14="http://schemas.microsoft.com/office/powerpoint/2010/main" val="33888345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B58C4EF0-4D0C-425D-97FF-15C7996713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8844" y="3349631"/>
            <a:ext cx="1139293" cy="1478290"/>
          </a:xfrm>
          <a:prstGeom prst="rect">
            <a:avLst/>
          </a:prstGeom>
        </p:spPr>
      </p:pic>
      <p:pic>
        <p:nvPicPr>
          <p:cNvPr id="23" name="図 22">
            <a:extLst>
              <a:ext uri="{FF2B5EF4-FFF2-40B4-BE49-F238E27FC236}">
                <a16:creationId xmlns:a16="http://schemas.microsoft.com/office/drawing/2014/main" id="{83F9960D-DB53-493B-BD4B-42AEFC854F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71294" y="3339935"/>
            <a:ext cx="1144239" cy="1472374"/>
          </a:xfrm>
          <a:prstGeom prst="rect">
            <a:avLst/>
          </a:prstGeom>
        </p:spPr>
      </p:pic>
      <p:pic>
        <p:nvPicPr>
          <p:cNvPr id="22" name="図 21">
            <a:extLst>
              <a:ext uri="{FF2B5EF4-FFF2-40B4-BE49-F238E27FC236}">
                <a16:creationId xmlns:a16="http://schemas.microsoft.com/office/drawing/2014/main" id="{70BD75F9-FCA1-4B66-A6B7-DB6855C970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758" y="5189027"/>
            <a:ext cx="1103038" cy="1497523"/>
          </a:xfrm>
          <a:prstGeom prst="rect">
            <a:avLst/>
          </a:prstGeom>
        </p:spPr>
      </p:pic>
      <p:pic>
        <p:nvPicPr>
          <p:cNvPr id="19" name="図 18">
            <a:extLst>
              <a:ext uri="{FF2B5EF4-FFF2-40B4-BE49-F238E27FC236}">
                <a16:creationId xmlns:a16="http://schemas.microsoft.com/office/drawing/2014/main" id="{F316D1B3-036D-48AB-BB3F-21A70C132F1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8624" t="15098" r="75874" b="72111"/>
          <a:stretch/>
        </p:blipFill>
        <p:spPr>
          <a:xfrm>
            <a:off x="7506815" y="3307078"/>
            <a:ext cx="1103039" cy="1497524"/>
          </a:xfrm>
          <a:prstGeom prst="rect">
            <a:avLst/>
          </a:prstGeom>
        </p:spPr>
      </p:pic>
      <p:pic>
        <p:nvPicPr>
          <p:cNvPr id="18" name="図 17">
            <a:extLst>
              <a:ext uri="{FF2B5EF4-FFF2-40B4-BE49-F238E27FC236}">
                <a16:creationId xmlns:a16="http://schemas.microsoft.com/office/drawing/2014/main" id="{C344375B-EEBC-40E2-92F3-17CD18204BCE}"/>
              </a:ext>
            </a:extLst>
          </p:cNvPr>
          <p:cNvPicPr/>
          <p:nvPr/>
        </p:nvPicPr>
        <p:blipFill rotWithShape="1">
          <a:blip r:embed="rId7">
            <a:extLst>
              <a:ext uri="{28A0092B-C50C-407E-A947-70E740481C1C}">
                <a14:useLocalDpi xmlns:a14="http://schemas.microsoft.com/office/drawing/2010/main"/>
              </a:ext>
            </a:extLst>
          </a:blip>
          <a:srcRect l="9035" t="9450" r="10216" b="3572"/>
          <a:stretch/>
        </p:blipFill>
        <p:spPr bwMode="auto">
          <a:xfrm>
            <a:off x="5129838" y="3349631"/>
            <a:ext cx="1067506" cy="1478290"/>
          </a:xfrm>
          <a:prstGeom prst="rect">
            <a:avLst/>
          </a:prstGeom>
          <a:noFill/>
          <a:ln>
            <a:noFill/>
          </a:ln>
        </p:spPr>
      </p:pic>
      <p:pic>
        <p:nvPicPr>
          <p:cNvPr id="51" name="図 50" descr="人, 男性, ネクタイ, スーツ が含まれている画像&#10;&#10;非常に高い精度で生成された説明">
            <a:extLst>
              <a:ext uri="{FF2B5EF4-FFF2-40B4-BE49-F238E27FC236}">
                <a16:creationId xmlns:a16="http://schemas.microsoft.com/office/drawing/2014/main" id="{4A69C712-A677-4D47-914E-C9EE8A5C9D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0868" y="3346496"/>
            <a:ext cx="1086653" cy="1495005"/>
          </a:xfrm>
          <a:prstGeom prst="rect">
            <a:avLst/>
          </a:prstGeom>
        </p:spPr>
      </p:pic>
      <p:pic>
        <p:nvPicPr>
          <p:cNvPr id="54" name="図 53" descr="人, スーツ, 男性, ネクタイ が含まれている画像&#10;&#10;非常に高い精度で生成された説明">
            <a:extLst>
              <a:ext uri="{FF2B5EF4-FFF2-40B4-BE49-F238E27FC236}">
                <a16:creationId xmlns:a16="http://schemas.microsoft.com/office/drawing/2014/main" id="{3C3808BE-531E-46FF-AA37-8E06832F9E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91675" y="1495845"/>
            <a:ext cx="1123858" cy="1492669"/>
          </a:xfrm>
          <a:prstGeom prst="rect">
            <a:avLst/>
          </a:prstGeom>
        </p:spPr>
      </p:pic>
      <p:pic>
        <p:nvPicPr>
          <p:cNvPr id="56" name="図 55" descr="人, スーツ, 男性, ネクタイ が含まれている画像&#10;&#10;非常に高い精度で生成された説明">
            <a:extLst>
              <a:ext uri="{FF2B5EF4-FFF2-40B4-BE49-F238E27FC236}">
                <a16:creationId xmlns:a16="http://schemas.microsoft.com/office/drawing/2014/main" id="{FFB8791A-1959-4472-9D04-E9641DF4B5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98853" y="1461535"/>
            <a:ext cx="1138052" cy="1544672"/>
          </a:xfrm>
          <a:prstGeom prst="rect">
            <a:avLst/>
          </a:prstGeom>
        </p:spPr>
      </p:pic>
      <p:pic>
        <p:nvPicPr>
          <p:cNvPr id="58" name="図 57" descr="人, 男性, スーツ, 衣類 が含まれている画像&#10;&#10;非常に高い精度で生成された説明">
            <a:extLst>
              <a:ext uri="{FF2B5EF4-FFF2-40B4-BE49-F238E27FC236}">
                <a16:creationId xmlns:a16="http://schemas.microsoft.com/office/drawing/2014/main" id="{66E1BFAA-C1F7-4EF2-B8B0-B612730E2FA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36130" y="1459140"/>
            <a:ext cx="1088692" cy="1458141"/>
          </a:xfrm>
          <a:prstGeom prst="rect">
            <a:avLst/>
          </a:prstGeom>
        </p:spPr>
      </p:pic>
      <p:pic>
        <p:nvPicPr>
          <p:cNvPr id="60" name="図 59" descr="人, 男性, スーツ, 衣類 が含まれている画像&#10;&#10;非常に高い精度で生成された説明">
            <a:extLst>
              <a:ext uri="{FF2B5EF4-FFF2-40B4-BE49-F238E27FC236}">
                <a16:creationId xmlns:a16="http://schemas.microsoft.com/office/drawing/2014/main" id="{D76B98E3-C817-40B3-8AF9-86E5A9277CB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07406" y="1486104"/>
            <a:ext cx="1169291" cy="1451479"/>
          </a:xfrm>
          <a:prstGeom prst="rect">
            <a:avLst/>
          </a:prstGeom>
        </p:spPr>
      </p:pic>
      <p:pic>
        <p:nvPicPr>
          <p:cNvPr id="62" name="図 61" descr="人, 男性, ネクタイ, スーツ が含まれている画像&#10;&#10;非常に高い精度で生成された説明">
            <a:extLst>
              <a:ext uri="{FF2B5EF4-FFF2-40B4-BE49-F238E27FC236}">
                <a16:creationId xmlns:a16="http://schemas.microsoft.com/office/drawing/2014/main" id="{691602D2-C6A5-4FA8-A730-E0467BC3A43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9664" y="1451540"/>
            <a:ext cx="1129062" cy="1417607"/>
          </a:xfrm>
          <a:prstGeom prst="rect">
            <a:avLst/>
          </a:prstGeom>
        </p:spPr>
      </p:pic>
      <p:sp>
        <p:nvSpPr>
          <p:cNvPr id="88" name="正方形/長方形 87">
            <a:extLst>
              <a:ext uri="{FF2B5EF4-FFF2-40B4-BE49-F238E27FC236}">
                <a16:creationId xmlns:a16="http://schemas.microsoft.com/office/drawing/2014/main" id="{BC3854A9-FD6B-441D-AFF9-5B346CF02D84}"/>
              </a:ext>
            </a:extLst>
          </p:cNvPr>
          <p:cNvSpPr/>
          <p:nvPr/>
        </p:nvSpPr>
        <p:spPr>
          <a:xfrm>
            <a:off x="1438004" y="2634270"/>
            <a:ext cx="1066318" cy="276999"/>
          </a:xfrm>
          <a:prstGeom prst="rect">
            <a:avLst/>
          </a:prstGeom>
        </p:spPr>
        <p:txBody>
          <a:bodyPr wrap="none">
            <a:spAutoFit/>
          </a:bodyPr>
          <a:lstStyle/>
          <a:p>
            <a:r>
              <a:rPr lang="ja-JP" altLang="en-US" sz="1200" b="1" dirty="0">
                <a:solidFill>
                  <a:srgbClr val="FFFF00"/>
                </a:solidFill>
              </a:rPr>
              <a:t>ジョン・ケニー</a:t>
            </a:r>
            <a:endParaRPr lang="ja-JP" altLang="en-US" sz="1200" dirty="0">
              <a:solidFill>
                <a:srgbClr val="FFFF00"/>
              </a:solidFill>
            </a:endParaRPr>
          </a:p>
        </p:txBody>
      </p:sp>
      <p:sp>
        <p:nvSpPr>
          <p:cNvPr id="89" name="正方形/長方形 88">
            <a:extLst>
              <a:ext uri="{FF2B5EF4-FFF2-40B4-BE49-F238E27FC236}">
                <a16:creationId xmlns:a16="http://schemas.microsoft.com/office/drawing/2014/main" id="{2C682F88-2F78-432F-93E8-DA544F25CB01}"/>
              </a:ext>
            </a:extLst>
          </p:cNvPr>
          <p:cNvSpPr/>
          <p:nvPr/>
        </p:nvSpPr>
        <p:spPr>
          <a:xfrm>
            <a:off x="10915533" y="6223768"/>
            <a:ext cx="1363169" cy="461665"/>
          </a:xfrm>
          <a:prstGeom prst="rect">
            <a:avLst/>
          </a:prstGeom>
        </p:spPr>
        <p:txBody>
          <a:bodyPr wrap="square">
            <a:spAutoFit/>
          </a:bodyPr>
          <a:lstStyle/>
          <a:p>
            <a:r>
              <a:rPr lang="ja-JP" altLang="en-US" sz="1200" b="1" dirty="0">
                <a:solidFill>
                  <a:srgbClr val="FFFF00"/>
                </a:solidFill>
              </a:rPr>
              <a:t>ゴードン・</a:t>
            </a:r>
          </a:p>
          <a:p>
            <a:r>
              <a:rPr lang="ja-JP" altLang="en-US" sz="1200" b="1" dirty="0">
                <a:solidFill>
                  <a:srgbClr val="FFFF00"/>
                </a:solidFill>
              </a:rPr>
              <a:t>　マッキナリー</a:t>
            </a:r>
          </a:p>
        </p:txBody>
      </p:sp>
      <p:sp>
        <p:nvSpPr>
          <p:cNvPr id="94" name="正方形/長方形 93">
            <a:extLst>
              <a:ext uri="{FF2B5EF4-FFF2-40B4-BE49-F238E27FC236}">
                <a16:creationId xmlns:a16="http://schemas.microsoft.com/office/drawing/2014/main" id="{08F4FCE3-8337-4259-9A38-F73728791A4E}"/>
              </a:ext>
            </a:extLst>
          </p:cNvPr>
          <p:cNvSpPr/>
          <p:nvPr/>
        </p:nvSpPr>
        <p:spPr>
          <a:xfrm>
            <a:off x="3843866" y="2640310"/>
            <a:ext cx="1184940"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ﾚｲ･ｸﾘﾝｷﾞﾝ･ｽﾐｽ</a:t>
            </a:r>
            <a:endParaRPr lang="ja-JP" altLang="en-US" sz="1200" dirty="0">
              <a:solidFill>
                <a:srgbClr val="FFFF00"/>
              </a:solidFill>
            </a:endParaRPr>
          </a:p>
        </p:txBody>
      </p:sp>
      <p:sp>
        <p:nvSpPr>
          <p:cNvPr id="96" name="正方形/長方形 95">
            <a:extLst>
              <a:ext uri="{FF2B5EF4-FFF2-40B4-BE49-F238E27FC236}">
                <a16:creationId xmlns:a16="http://schemas.microsoft.com/office/drawing/2014/main" id="{B94FF793-B93B-4FE6-896E-F026C9637630}"/>
              </a:ext>
            </a:extLst>
          </p:cNvPr>
          <p:cNvSpPr/>
          <p:nvPr/>
        </p:nvSpPr>
        <p:spPr>
          <a:xfrm>
            <a:off x="10891570" y="2631341"/>
            <a:ext cx="1173719"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ロンＤ・バートン</a:t>
            </a:r>
            <a:endParaRPr lang="ja-JP" altLang="en-US" sz="1200" dirty="0">
              <a:solidFill>
                <a:srgbClr val="FFFF00"/>
              </a:solidFill>
            </a:endParaRPr>
          </a:p>
        </p:txBody>
      </p:sp>
      <p:sp>
        <p:nvSpPr>
          <p:cNvPr id="97" name="正方形/長方形 96">
            <a:extLst>
              <a:ext uri="{FF2B5EF4-FFF2-40B4-BE49-F238E27FC236}">
                <a16:creationId xmlns:a16="http://schemas.microsoft.com/office/drawing/2014/main" id="{1521FBD9-4492-4ADC-95E9-9C72C8B32C72}"/>
              </a:ext>
            </a:extLst>
          </p:cNvPr>
          <p:cNvSpPr/>
          <p:nvPr/>
        </p:nvSpPr>
        <p:spPr>
          <a:xfrm>
            <a:off x="1265691" y="4491604"/>
            <a:ext cx="1479662"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ゲイリー</a:t>
            </a:r>
            <a:r>
              <a:rPr lang="en-US" altLang="ja-JP" sz="1200" b="1" dirty="0">
                <a:solidFill>
                  <a:srgbClr val="FFFF00"/>
                </a:solidFill>
                <a:latin typeface="Meiryo UI" panose="020B0604030504040204" pitchFamily="50" charset="-128"/>
                <a:ea typeface="Meiryo UI" panose="020B0604030504040204" pitchFamily="50" charset="-128"/>
              </a:rPr>
              <a:t>C.</a:t>
            </a:r>
            <a:r>
              <a:rPr lang="ja-JP" altLang="en-US" sz="1200" b="1" dirty="0">
                <a:solidFill>
                  <a:srgbClr val="FFFF00"/>
                </a:solidFill>
                <a:latin typeface="Meiryo UI" panose="020B0604030504040204" pitchFamily="50" charset="-128"/>
                <a:ea typeface="Meiryo UI" panose="020B0604030504040204" pitchFamily="50" charset="-128"/>
              </a:rPr>
              <a:t>Ｋ</a:t>
            </a:r>
            <a:r>
              <a:rPr lang="en-US" altLang="ja-JP" sz="1200" b="1" dirty="0">
                <a:solidFill>
                  <a:srgbClr val="FFFF00"/>
                </a:solidFill>
                <a:latin typeface="Meiryo UI" panose="020B0604030504040204" pitchFamily="50" charset="-128"/>
                <a:ea typeface="Meiryo UI" panose="020B0604030504040204" pitchFamily="50" charset="-128"/>
              </a:rPr>
              <a:t>.</a:t>
            </a:r>
            <a:r>
              <a:rPr lang="ja-JP" altLang="en-US" sz="1200" b="1" dirty="0">
                <a:solidFill>
                  <a:srgbClr val="FFFF00"/>
                </a:solidFill>
                <a:latin typeface="Meiryo UI" panose="020B0604030504040204" pitchFamily="50" charset="-128"/>
                <a:ea typeface="Meiryo UI" panose="020B0604030504040204" pitchFamily="50" charset="-128"/>
              </a:rPr>
              <a:t>ホァン</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98" name="正方形/長方形 97">
            <a:extLst>
              <a:ext uri="{FF2B5EF4-FFF2-40B4-BE49-F238E27FC236}">
                <a16:creationId xmlns:a16="http://schemas.microsoft.com/office/drawing/2014/main" id="{18F545BF-1918-49F0-A72E-6ED95E5C8092}"/>
              </a:ext>
            </a:extLst>
          </p:cNvPr>
          <p:cNvSpPr/>
          <p:nvPr/>
        </p:nvSpPr>
        <p:spPr>
          <a:xfrm>
            <a:off x="8662130" y="2576362"/>
            <a:ext cx="902811"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田中　作次</a:t>
            </a:r>
            <a:endParaRPr lang="ja-JP" altLang="en-US" sz="1200" dirty="0">
              <a:solidFill>
                <a:srgbClr val="FFFF00"/>
              </a:solidFill>
            </a:endParaRPr>
          </a:p>
        </p:txBody>
      </p:sp>
      <p:sp>
        <p:nvSpPr>
          <p:cNvPr id="99" name="正方形/長方形 98">
            <a:extLst>
              <a:ext uri="{FF2B5EF4-FFF2-40B4-BE49-F238E27FC236}">
                <a16:creationId xmlns:a16="http://schemas.microsoft.com/office/drawing/2014/main" id="{89C5A111-6045-4160-B7BB-BD9FF19E00E5}"/>
              </a:ext>
            </a:extLst>
          </p:cNvPr>
          <p:cNvSpPr/>
          <p:nvPr/>
        </p:nvSpPr>
        <p:spPr>
          <a:xfrm>
            <a:off x="6158851" y="2605923"/>
            <a:ext cx="1422184"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カルヤン・バネルジー</a:t>
            </a:r>
            <a:endParaRPr lang="ja-JP" altLang="en-US" sz="1200" b="1" dirty="0">
              <a:solidFill>
                <a:srgbClr val="FFFF00"/>
              </a:solidFill>
            </a:endParaRPr>
          </a:p>
        </p:txBody>
      </p:sp>
      <p:sp>
        <p:nvSpPr>
          <p:cNvPr id="100" name="正方形/長方形 99">
            <a:extLst>
              <a:ext uri="{FF2B5EF4-FFF2-40B4-BE49-F238E27FC236}">
                <a16:creationId xmlns:a16="http://schemas.microsoft.com/office/drawing/2014/main" id="{2E012662-E4E6-4DBC-882C-BF8A6AE84DFC}"/>
              </a:ext>
            </a:extLst>
          </p:cNvPr>
          <p:cNvSpPr/>
          <p:nvPr/>
        </p:nvSpPr>
        <p:spPr>
          <a:xfrm>
            <a:off x="3786872" y="4471699"/>
            <a:ext cx="1285929" cy="276999"/>
          </a:xfrm>
          <a:prstGeom prst="rect">
            <a:avLst/>
          </a:prstGeom>
        </p:spPr>
        <p:txBody>
          <a:bodyPr wrap="none">
            <a:spAutoFit/>
          </a:bodyPr>
          <a:lstStyle/>
          <a:p>
            <a:r>
              <a:rPr lang="en-US" altLang="ja-JP" sz="1200" b="1" dirty="0">
                <a:solidFill>
                  <a:srgbClr val="FFFF00"/>
                </a:solidFill>
                <a:latin typeface="Meiryo UI" panose="020B0604030504040204" pitchFamily="50" charset="-128"/>
                <a:ea typeface="Meiryo UI" panose="020B0604030504040204" pitchFamily="50" charset="-128"/>
              </a:rPr>
              <a:t>K.R. </a:t>
            </a:r>
            <a:r>
              <a:rPr lang="ja-JP" altLang="en-US" sz="1200" b="1" dirty="0">
                <a:solidFill>
                  <a:srgbClr val="FFFF00"/>
                </a:solidFill>
                <a:latin typeface="Meiryo UI" panose="020B0604030504040204" pitchFamily="50" charset="-128"/>
                <a:ea typeface="Meiryo UI" panose="020B0604030504040204" pitchFamily="50" charset="-128"/>
              </a:rPr>
              <a:t>ラビンドラン</a:t>
            </a:r>
            <a:endParaRPr lang="ja-JP" altLang="en-US" sz="1200" dirty="0">
              <a:solidFill>
                <a:srgbClr val="FFFF00"/>
              </a:solidFill>
            </a:endParaRPr>
          </a:p>
        </p:txBody>
      </p:sp>
      <p:sp>
        <p:nvSpPr>
          <p:cNvPr id="101" name="正方形/長方形 100">
            <a:extLst>
              <a:ext uri="{FF2B5EF4-FFF2-40B4-BE49-F238E27FC236}">
                <a16:creationId xmlns:a16="http://schemas.microsoft.com/office/drawing/2014/main" id="{BE237F1F-499A-4F1B-B60A-0CAC127B7DA8}"/>
              </a:ext>
            </a:extLst>
          </p:cNvPr>
          <p:cNvSpPr/>
          <p:nvPr/>
        </p:nvSpPr>
        <p:spPr>
          <a:xfrm>
            <a:off x="10882680" y="4523927"/>
            <a:ext cx="1013419"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バリー・ラシン</a:t>
            </a:r>
            <a:endParaRPr lang="ja-JP" altLang="en-US" sz="1200" dirty="0">
              <a:solidFill>
                <a:srgbClr val="FFFF00"/>
              </a:solidFill>
            </a:endParaRPr>
          </a:p>
        </p:txBody>
      </p:sp>
      <p:sp>
        <p:nvSpPr>
          <p:cNvPr id="102" name="正方形/長方形 101">
            <a:extLst>
              <a:ext uri="{FF2B5EF4-FFF2-40B4-BE49-F238E27FC236}">
                <a16:creationId xmlns:a16="http://schemas.microsoft.com/office/drawing/2014/main" id="{B334203A-CEE0-4D85-87E7-2CC186CA6B40}"/>
              </a:ext>
            </a:extLst>
          </p:cNvPr>
          <p:cNvSpPr/>
          <p:nvPr/>
        </p:nvSpPr>
        <p:spPr>
          <a:xfrm>
            <a:off x="1273672" y="6298671"/>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マーク</a:t>
            </a:r>
            <a:r>
              <a:rPr lang="en-US" altLang="ja-JP" sz="1200" b="1" dirty="0">
                <a:solidFill>
                  <a:srgbClr val="FFFF00"/>
                </a:solidFill>
                <a:latin typeface="Meiryo UI" panose="020B0604030504040204" pitchFamily="50" charset="-128"/>
                <a:ea typeface="Meiryo UI" panose="020B0604030504040204" pitchFamily="50" charset="-128"/>
              </a:rPr>
              <a:t>.D.</a:t>
            </a:r>
            <a:r>
              <a:rPr lang="ja-JP" altLang="en-US" sz="1200" b="1" dirty="0">
                <a:solidFill>
                  <a:srgbClr val="FFFF00"/>
                </a:solidFill>
                <a:latin typeface="Meiryo UI" panose="020B0604030504040204" pitchFamily="50" charset="-128"/>
                <a:ea typeface="Meiryo UI" panose="020B0604030504040204" pitchFamily="50" charset="-128"/>
              </a:rPr>
              <a:t>マローニ</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103" name="正方形/長方形 102">
            <a:extLst>
              <a:ext uri="{FF2B5EF4-FFF2-40B4-BE49-F238E27FC236}">
                <a16:creationId xmlns:a16="http://schemas.microsoft.com/office/drawing/2014/main" id="{0E28324E-63DD-4219-89C2-3FE93743949B}"/>
              </a:ext>
            </a:extLst>
          </p:cNvPr>
          <p:cNvSpPr/>
          <p:nvPr/>
        </p:nvSpPr>
        <p:spPr>
          <a:xfrm>
            <a:off x="8404138" y="4437706"/>
            <a:ext cx="1619611"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イアン </a:t>
            </a:r>
            <a:r>
              <a:rPr lang="en-US" altLang="ja-JP" sz="1200" b="1" dirty="0">
                <a:solidFill>
                  <a:srgbClr val="FFFF00"/>
                </a:solidFill>
                <a:latin typeface="Meiryo UI" panose="020B0604030504040204" pitchFamily="50" charset="-128"/>
                <a:ea typeface="Meiryo UI" panose="020B0604030504040204" pitchFamily="50" charset="-128"/>
              </a:rPr>
              <a:t>H.S. </a:t>
            </a:r>
            <a:r>
              <a:rPr lang="ja-JP" altLang="en-US" sz="1200" b="1" dirty="0">
                <a:solidFill>
                  <a:srgbClr val="FFFF00"/>
                </a:solidFill>
                <a:latin typeface="Meiryo UI" panose="020B0604030504040204" pitchFamily="50" charset="-128"/>
                <a:ea typeface="Meiryo UI" panose="020B0604030504040204" pitchFamily="50" charset="-128"/>
              </a:rPr>
              <a:t>ライズリー</a:t>
            </a:r>
            <a:endParaRPr lang="ja-JP" altLang="en-US" sz="1200" dirty="0">
              <a:solidFill>
                <a:srgbClr val="FFFF00"/>
              </a:solidFill>
            </a:endParaRPr>
          </a:p>
        </p:txBody>
      </p:sp>
      <p:sp>
        <p:nvSpPr>
          <p:cNvPr id="104" name="正方形/長方形 103">
            <a:extLst>
              <a:ext uri="{FF2B5EF4-FFF2-40B4-BE49-F238E27FC236}">
                <a16:creationId xmlns:a16="http://schemas.microsoft.com/office/drawing/2014/main" id="{2BF22485-AC23-4004-A990-0F0C2286B2FF}"/>
              </a:ext>
            </a:extLst>
          </p:cNvPr>
          <p:cNvSpPr/>
          <p:nvPr/>
        </p:nvSpPr>
        <p:spPr>
          <a:xfrm>
            <a:off x="6221116" y="4437707"/>
            <a:ext cx="1202893"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ジョン </a:t>
            </a:r>
            <a:r>
              <a:rPr lang="en-US" altLang="ja-JP" sz="1200" b="1" dirty="0">
                <a:solidFill>
                  <a:srgbClr val="FFFF00"/>
                </a:solidFill>
                <a:latin typeface="Meiryo UI" panose="020B0604030504040204" pitchFamily="50" charset="-128"/>
                <a:ea typeface="Meiryo UI" panose="020B0604030504040204" pitchFamily="50" charset="-128"/>
              </a:rPr>
              <a:t>F.</a:t>
            </a:r>
            <a:r>
              <a:rPr lang="ja-JP" altLang="en-US" sz="1200" b="1" dirty="0">
                <a:solidFill>
                  <a:srgbClr val="FFFF00"/>
                </a:solidFill>
                <a:latin typeface="Meiryo UI" panose="020B0604030504040204" pitchFamily="50" charset="-128"/>
                <a:ea typeface="Meiryo UI" panose="020B0604030504040204" pitchFamily="50" charset="-128"/>
              </a:rPr>
              <a:t>ジャーム</a:t>
            </a:r>
            <a:endParaRPr lang="ja-JP" altLang="en-US" sz="1200" dirty="0">
              <a:solidFill>
                <a:srgbClr val="FFFF00"/>
              </a:solidFill>
            </a:endParaRPr>
          </a:p>
        </p:txBody>
      </p:sp>
      <p:pic>
        <p:nvPicPr>
          <p:cNvPr id="123" name="図 122">
            <a:extLst>
              <a:ext uri="{FF2B5EF4-FFF2-40B4-BE49-F238E27FC236}">
                <a16:creationId xmlns:a16="http://schemas.microsoft.com/office/drawing/2014/main" id="{D4B8B5D6-074C-4C1B-A1E7-013C8C2E23C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34456" y="3350515"/>
            <a:ext cx="938051" cy="791818"/>
          </a:xfrm>
          <a:prstGeom prst="rect">
            <a:avLst/>
          </a:prstGeom>
        </p:spPr>
      </p:pic>
      <p:pic>
        <p:nvPicPr>
          <p:cNvPr id="124" name="図 123">
            <a:extLst>
              <a:ext uri="{FF2B5EF4-FFF2-40B4-BE49-F238E27FC236}">
                <a16:creationId xmlns:a16="http://schemas.microsoft.com/office/drawing/2014/main" id="{4995459A-F9B3-431D-B2C8-7C0D6CF5768F}"/>
              </a:ext>
            </a:extLst>
          </p:cNvPr>
          <p:cNvPicPr/>
          <p:nvPr/>
        </p:nvPicPr>
        <p:blipFill rotWithShape="1">
          <a:blip r:embed="rId15" cstate="email">
            <a:extLst>
              <a:ext uri="{28A0092B-C50C-407E-A947-70E740481C1C}">
                <a14:useLocalDpi xmlns:a14="http://schemas.microsoft.com/office/drawing/2010/main"/>
              </a:ext>
            </a:extLst>
          </a:blip>
          <a:srcRect l="18168" t="21829" r="32815" b="44435"/>
          <a:stretch/>
        </p:blipFill>
        <p:spPr bwMode="auto">
          <a:xfrm>
            <a:off x="8693464" y="3319149"/>
            <a:ext cx="902811" cy="1027448"/>
          </a:xfrm>
          <a:prstGeom prst="rect">
            <a:avLst/>
          </a:prstGeom>
          <a:ln>
            <a:noFill/>
          </a:ln>
          <a:extLst>
            <a:ext uri="{53640926-AAD7-44D8-BBD7-CCE9431645EC}">
              <a14:shadowObscured xmlns:a14="http://schemas.microsoft.com/office/drawing/2010/main"/>
            </a:ext>
          </a:extLst>
        </p:spPr>
      </p:pic>
      <p:pic>
        <p:nvPicPr>
          <p:cNvPr id="125" name="図 124">
            <a:extLst>
              <a:ext uri="{FF2B5EF4-FFF2-40B4-BE49-F238E27FC236}">
                <a16:creationId xmlns:a16="http://schemas.microsoft.com/office/drawing/2014/main" id="{B84DCEE6-0224-45C1-84D7-6FEAF6895631}"/>
              </a:ext>
            </a:extLst>
          </p:cNvPr>
          <p:cNvPicPr/>
          <p:nvPr/>
        </p:nvPicPr>
        <p:blipFill rotWithShape="1">
          <a:blip r:embed="rId16" cstate="email">
            <a:extLst>
              <a:ext uri="{28A0092B-C50C-407E-A947-70E740481C1C}">
                <a14:useLocalDpi xmlns:a14="http://schemas.microsoft.com/office/drawing/2010/main"/>
              </a:ext>
            </a:extLst>
          </a:blip>
          <a:srcRect l="24953" t="19950" r="45716" b="45086"/>
          <a:stretch/>
        </p:blipFill>
        <p:spPr>
          <a:xfrm>
            <a:off x="10990977" y="3346496"/>
            <a:ext cx="830155" cy="979121"/>
          </a:xfrm>
          <a:prstGeom prst="rect">
            <a:avLst/>
          </a:prstGeom>
        </p:spPr>
      </p:pic>
      <p:pic>
        <p:nvPicPr>
          <p:cNvPr id="126" name="図 125">
            <a:extLst>
              <a:ext uri="{FF2B5EF4-FFF2-40B4-BE49-F238E27FC236}">
                <a16:creationId xmlns:a16="http://schemas.microsoft.com/office/drawing/2014/main" id="{AB925094-A4D1-453B-BF9D-EA55A07609F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11013" y="1472670"/>
            <a:ext cx="857682" cy="976326"/>
          </a:xfrm>
          <a:prstGeom prst="rect">
            <a:avLst/>
          </a:prstGeom>
        </p:spPr>
      </p:pic>
      <p:pic>
        <p:nvPicPr>
          <p:cNvPr id="127" name="図 126">
            <a:extLst>
              <a:ext uri="{FF2B5EF4-FFF2-40B4-BE49-F238E27FC236}">
                <a16:creationId xmlns:a16="http://schemas.microsoft.com/office/drawing/2014/main" id="{AB81E1FE-984D-4773-BDC8-6176DBF13A2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314739" y="1472336"/>
            <a:ext cx="938051" cy="923888"/>
          </a:xfrm>
          <a:prstGeom prst="rect">
            <a:avLst/>
          </a:prstGeom>
        </p:spPr>
      </p:pic>
      <p:pic>
        <p:nvPicPr>
          <p:cNvPr id="128" name="図 127">
            <a:extLst>
              <a:ext uri="{FF2B5EF4-FFF2-40B4-BE49-F238E27FC236}">
                <a16:creationId xmlns:a16="http://schemas.microsoft.com/office/drawing/2014/main" id="{3104FF19-7C2B-4C8E-B69A-45B3E2B07F7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581785" y="1496915"/>
            <a:ext cx="814939" cy="911564"/>
          </a:xfrm>
          <a:prstGeom prst="rect">
            <a:avLst/>
          </a:prstGeom>
        </p:spPr>
      </p:pic>
      <p:pic>
        <p:nvPicPr>
          <p:cNvPr id="129" name="図 128">
            <a:extLst>
              <a:ext uri="{FF2B5EF4-FFF2-40B4-BE49-F238E27FC236}">
                <a16:creationId xmlns:a16="http://schemas.microsoft.com/office/drawing/2014/main" id="{5C7A6E96-6242-4155-BB5B-FAB61E6C2D7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935411" y="1512554"/>
            <a:ext cx="871718" cy="883670"/>
          </a:xfrm>
          <a:prstGeom prst="rect">
            <a:avLst/>
          </a:prstGeom>
        </p:spPr>
      </p:pic>
      <p:pic>
        <p:nvPicPr>
          <p:cNvPr id="133" name="図 132">
            <a:extLst>
              <a:ext uri="{FF2B5EF4-FFF2-40B4-BE49-F238E27FC236}">
                <a16:creationId xmlns:a16="http://schemas.microsoft.com/office/drawing/2014/main" id="{A272DB75-2BEB-40D4-8320-74D43F8FD24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569663" y="3346496"/>
            <a:ext cx="871717" cy="1010569"/>
          </a:xfrm>
          <a:prstGeom prst="rect">
            <a:avLst/>
          </a:prstGeom>
        </p:spPr>
      </p:pic>
      <p:pic>
        <p:nvPicPr>
          <p:cNvPr id="134" name="図 133">
            <a:extLst>
              <a:ext uri="{FF2B5EF4-FFF2-40B4-BE49-F238E27FC236}">
                <a16:creationId xmlns:a16="http://schemas.microsoft.com/office/drawing/2014/main" id="{F9DBE074-7AE9-40DD-B894-16C694CB165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1010914" y="1512554"/>
            <a:ext cx="791681" cy="936442"/>
          </a:xfrm>
          <a:prstGeom prst="rect">
            <a:avLst/>
          </a:prstGeom>
        </p:spPr>
      </p:pic>
      <p:grpSp>
        <p:nvGrpSpPr>
          <p:cNvPr id="136" name="グループ化 135">
            <a:extLst>
              <a:ext uri="{FF2B5EF4-FFF2-40B4-BE49-F238E27FC236}">
                <a16:creationId xmlns:a16="http://schemas.microsoft.com/office/drawing/2014/main" id="{BEEC75E4-CA6F-4855-A28B-F726B74023EA}"/>
              </a:ext>
            </a:extLst>
          </p:cNvPr>
          <p:cNvGrpSpPr/>
          <p:nvPr/>
        </p:nvGrpSpPr>
        <p:grpSpPr>
          <a:xfrm>
            <a:off x="3748582" y="3339935"/>
            <a:ext cx="1332577" cy="1265980"/>
            <a:chOff x="1407101" y="4797141"/>
            <a:chExt cx="1496563" cy="998351"/>
          </a:xfrm>
        </p:grpSpPr>
        <p:pic>
          <p:nvPicPr>
            <p:cNvPr id="137" name="図 24">
              <a:extLst>
                <a:ext uri="{FF2B5EF4-FFF2-40B4-BE49-F238E27FC236}">
                  <a16:creationId xmlns:a16="http://schemas.microsoft.com/office/drawing/2014/main" id="{42DF441C-A109-47CF-9F84-A0856594E42A}"/>
                </a:ext>
              </a:extLst>
            </p:cNvPr>
            <p:cNvPicPr>
              <a:picLocks noChangeAspect="1"/>
            </p:cNvPicPr>
            <p:nvPr/>
          </p:nvPicPr>
          <p:blipFill>
            <a:blip r:embed="rId23" cstate="email">
              <a:extLst>
                <a:ext uri="{28A0092B-C50C-407E-A947-70E740481C1C}">
                  <a14:useLocalDpi xmlns:a14="http://schemas.microsoft.com/office/drawing/2010/main"/>
                </a:ext>
              </a:extLst>
            </a:blip>
            <a:srcRect l="-1701" t="9950" r="1701" b="30156"/>
            <a:stretch>
              <a:fillRect/>
            </a:stretch>
          </p:blipFill>
          <p:spPr bwMode="auto">
            <a:xfrm>
              <a:off x="1613060" y="4797141"/>
              <a:ext cx="1023807" cy="67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正方形/長方形 25">
              <a:extLst>
                <a:ext uri="{FF2B5EF4-FFF2-40B4-BE49-F238E27FC236}">
                  <a16:creationId xmlns:a16="http://schemas.microsoft.com/office/drawing/2014/main" id="{962F6660-F261-4EA8-AF08-12EC71EA8E1C}"/>
                </a:ext>
              </a:extLst>
            </p:cNvPr>
            <p:cNvSpPr>
              <a:spLocks noChangeArrowheads="1"/>
            </p:cNvSpPr>
            <p:nvPr/>
          </p:nvSpPr>
          <p:spPr bwMode="auto">
            <a:xfrm>
              <a:off x="1407101" y="5518494"/>
              <a:ext cx="149656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charset="0"/>
                  <a:cs typeface="ヒラギノ角ゴ Pro W3" charset="0"/>
                </a:defRPr>
              </a:lvl1pPr>
              <a:lvl2pPr marL="742950" indent="-285750">
                <a:defRPr sz="2400">
                  <a:solidFill>
                    <a:schemeClr val="tx1"/>
                  </a:solidFill>
                  <a:latin typeface="Arial" panose="020B0604020202020204" pitchFamily="34" charset="0"/>
                  <a:ea typeface="ヒラギノ角ゴ Pro W3" charset="0"/>
                  <a:cs typeface="ヒラギノ角ゴ Pro W3" charset="0"/>
                </a:defRPr>
              </a:lvl2pPr>
              <a:lvl3pPr marL="1143000" indent="-228600">
                <a:defRPr sz="2400">
                  <a:solidFill>
                    <a:schemeClr val="tx1"/>
                  </a:solidFill>
                  <a:latin typeface="Arial" panose="020B0604020202020204" pitchFamily="34" charset="0"/>
                  <a:ea typeface="ヒラギノ角ゴ Pro W3" charset="0"/>
                  <a:cs typeface="ヒラギノ角ゴ Pro W3" charset="0"/>
                </a:defRPr>
              </a:lvl3pPr>
              <a:lvl4pPr marL="1600200" indent="-228600">
                <a:defRPr sz="2400">
                  <a:solidFill>
                    <a:schemeClr val="tx1"/>
                  </a:solidFill>
                  <a:latin typeface="Arial" panose="020B0604020202020204" pitchFamily="34" charset="0"/>
                  <a:ea typeface="ヒラギノ角ゴ Pro W3" charset="0"/>
                  <a:cs typeface="ヒラギノ角ゴ Pro W3" charset="0"/>
                </a:defRPr>
              </a:lvl4pPr>
              <a:lvl5pPr marL="2057400" indent="-228600">
                <a:defRPr sz="2400">
                  <a:solidFill>
                    <a:schemeClr val="tx1"/>
                  </a:solidFill>
                  <a:latin typeface="Arial" panose="020B0604020202020204" pitchFamily="34"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r>
                <a:rPr lang="en-US" altLang="ja-JP" sz="750" b="1" dirty="0">
                  <a:solidFill>
                    <a:srgbClr val="00B0F0"/>
                  </a:solidFill>
                  <a:latin typeface="Century" panose="02040604050505020304" pitchFamily="18" charset="0"/>
                  <a:ea typeface="Meiryo UI" panose="020B0604030504040204" pitchFamily="50" charset="-128"/>
                </a:rPr>
                <a:t>Be</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a</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gift</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to</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the</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world</a:t>
              </a:r>
              <a:endParaRPr lang="ja-JP" altLang="en-US" sz="750" b="1" dirty="0">
                <a:solidFill>
                  <a:srgbClr val="00B0F0"/>
                </a:solidFill>
                <a:latin typeface="Century" panose="02040604050505020304" pitchFamily="18" charset="0"/>
                <a:ea typeface="Meiryo UI" panose="020B0604030504040204" pitchFamily="50" charset="-128"/>
              </a:endParaRPr>
            </a:p>
          </p:txBody>
        </p:sp>
      </p:grpSp>
      <p:sp>
        <p:nvSpPr>
          <p:cNvPr id="53" name="Title 1">
            <a:extLst>
              <a:ext uri="{FF2B5EF4-FFF2-40B4-BE49-F238E27FC236}">
                <a16:creationId xmlns:a16="http://schemas.microsoft.com/office/drawing/2014/main" id="{01AC86C9-2BEC-4D5B-B8C9-972BFE39BF51}"/>
              </a:ext>
            </a:extLst>
          </p:cNvPr>
          <p:cNvSpPr txBox="1">
            <a:spLocks/>
          </p:cNvSpPr>
          <p:nvPr/>
        </p:nvSpPr>
        <p:spPr bwMode="auto">
          <a:xfrm>
            <a:off x="-81470" y="396627"/>
            <a:ext cx="8458200" cy="82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ja-JP" altLang="en-US" sz="4800" b="1" dirty="0">
                <a:latin typeface="Meiryo UI" panose="020B0604030504040204" pitchFamily="50" charset="-128"/>
                <a:ea typeface="Meiryo UI" panose="020B0604030504040204" pitchFamily="50" charset="-128"/>
              </a:rPr>
              <a:t>歴代</a:t>
            </a:r>
            <a:r>
              <a:rPr lang="en-US" altLang="ja-JP" sz="4800" b="1" dirty="0">
                <a:latin typeface="Meiryo UI" panose="020B0604030504040204" pitchFamily="50" charset="-128"/>
                <a:ea typeface="Meiryo UI" panose="020B0604030504040204" pitchFamily="50" charset="-128"/>
              </a:rPr>
              <a:t>RI</a:t>
            </a:r>
            <a:r>
              <a:rPr lang="ja-JP" altLang="en-US" sz="4800" b="1" dirty="0">
                <a:latin typeface="Meiryo UI" panose="020B0604030504040204" pitchFamily="50" charset="-128"/>
                <a:ea typeface="Meiryo UI" panose="020B0604030504040204" pitchFamily="50" charset="-128"/>
              </a:rPr>
              <a:t>会長とテーマロゴ</a:t>
            </a:r>
            <a:endParaRPr lang="en-US" altLang="ja-JP" sz="4800" b="1" dirty="0">
              <a:latin typeface="Meiryo UI" panose="020B0604030504040204" pitchFamily="50" charset="-128"/>
              <a:ea typeface="Meiryo UI" panose="020B0604030504040204" pitchFamily="50" charset="-128"/>
            </a:endParaRPr>
          </a:p>
        </p:txBody>
      </p:sp>
      <p:pic>
        <p:nvPicPr>
          <p:cNvPr id="55" name="図 54">
            <a:extLst>
              <a:ext uri="{FF2B5EF4-FFF2-40B4-BE49-F238E27FC236}">
                <a16:creationId xmlns:a16="http://schemas.microsoft.com/office/drawing/2014/main" id="{4E4B1AD5-9666-433D-9C0A-2CC15A32123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89588" y="5217711"/>
            <a:ext cx="831866" cy="829764"/>
          </a:xfrm>
          <a:prstGeom prst="rect">
            <a:avLst/>
          </a:prstGeom>
        </p:spPr>
      </p:pic>
      <p:sp>
        <p:nvSpPr>
          <p:cNvPr id="57" name="正方形/長方形 56">
            <a:extLst>
              <a:ext uri="{FF2B5EF4-FFF2-40B4-BE49-F238E27FC236}">
                <a16:creationId xmlns:a16="http://schemas.microsoft.com/office/drawing/2014/main" id="{FA3ED709-CC22-44B0-A26D-AA3635DABDCE}"/>
              </a:ext>
            </a:extLst>
          </p:cNvPr>
          <p:cNvSpPr/>
          <p:nvPr/>
        </p:nvSpPr>
        <p:spPr>
          <a:xfrm>
            <a:off x="923096" y="989564"/>
            <a:ext cx="6398355" cy="1076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pic>
        <p:nvPicPr>
          <p:cNvPr id="61" name="図 60" descr="挿絵, 記号 が含まれている画像&#10;&#10;自動的に生成された説明">
            <a:extLst>
              <a:ext uri="{FF2B5EF4-FFF2-40B4-BE49-F238E27FC236}">
                <a16:creationId xmlns:a16="http://schemas.microsoft.com/office/drawing/2014/main" id="{2497620E-043C-4C83-B4EF-394C1D4A60F2}"/>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974725" y="5192746"/>
            <a:ext cx="923106" cy="706274"/>
          </a:xfrm>
          <a:prstGeom prst="rect">
            <a:avLst/>
          </a:prstGeom>
        </p:spPr>
      </p:pic>
      <p:sp>
        <p:nvSpPr>
          <p:cNvPr id="65" name="正方形/長方形 64">
            <a:extLst>
              <a:ext uri="{FF2B5EF4-FFF2-40B4-BE49-F238E27FC236}">
                <a16:creationId xmlns:a16="http://schemas.microsoft.com/office/drawing/2014/main" id="{304B632E-44F4-4EEB-AFBE-844A6B9BB6ED}"/>
              </a:ext>
            </a:extLst>
          </p:cNvPr>
          <p:cNvSpPr/>
          <p:nvPr/>
        </p:nvSpPr>
        <p:spPr>
          <a:xfrm>
            <a:off x="6187105" y="6269491"/>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シェカール・メータ</a:t>
            </a:r>
            <a:endParaRPr lang="en-US" altLang="ja-JP" sz="1200" b="1" dirty="0">
              <a:solidFill>
                <a:srgbClr val="FFFF00"/>
              </a:solidFill>
              <a:latin typeface="Meiryo UI" panose="020B0604030504040204" pitchFamily="50" charset="-128"/>
              <a:ea typeface="Meiryo UI" panose="020B0604030504040204" pitchFamily="50" charset="-128"/>
            </a:endParaRPr>
          </a:p>
        </p:txBody>
      </p:sp>
      <p:pic>
        <p:nvPicPr>
          <p:cNvPr id="52" name="図プレースホルダー 7" descr="ロゴ, 会社名&#10;&#10;自動的に生成された説明">
            <a:extLst>
              <a:ext uri="{FF2B5EF4-FFF2-40B4-BE49-F238E27FC236}">
                <a16:creationId xmlns:a16="http://schemas.microsoft.com/office/drawing/2014/main" id="{9A4D0461-82A0-416F-BC6E-EEFC593143FF}"/>
              </a:ext>
            </a:extLst>
          </p:cNvPr>
          <p:cNvPicPr>
            <a:picLocks noChangeAspect="1"/>
          </p:cNvPicPr>
          <p:nvPr/>
        </p:nvPicPr>
        <p:blipFill rotWithShape="1">
          <a:blip r:embed="rId26" cstate="email">
            <a:extLst>
              <a:ext uri="{28A0092B-C50C-407E-A947-70E740481C1C}">
                <a14:useLocalDpi xmlns:a14="http://schemas.microsoft.com/office/drawing/2010/main"/>
              </a:ext>
            </a:extLst>
          </a:blip>
          <a:stretch/>
        </p:blipFill>
        <p:spPr>
          <a:xfrm>
            <a:off x="6282354" y="5249695"/>
            <a:ext cx="933142" cy="922970"/>
          </a:xfrm>
          <a:prstGeom prst="rect">
            <a:avLst/>
          </a:prstGeom>
          <a:noFill/>
        </p:spPr>
      </p:pic>
      <p:pic>
        <p:nvPicPr>
          <p:cNvPr id="59" name="図 58">
            <a:extLst>
              <a:ext uri="{FF2B5EF4-FFF2-40B4-BE49-F238E27FC236}">
                <a16:creationId xmlns:a16="http://schemas.microsoft.com/office/drawing/2014/main" id="{FE986437-3E2C-4081-B53D-313C9F9A1FB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769985" y="5180076"/>
            <a:ext cx="1173633" cy="1471043"/>
          </a:xfrm>
          <a:prstGeom prst="rect">
            <a:avLst/>
          </a:prstGeom>
        </p:spPr>
      </p:pic>
      <p:pic>
        <p:nvPicPr>
          <p:cNvPr id="4" name="図 3" descr="スーツを着た男性&#10;&#10;自動的に生成された説明">
            <a:extLst>
              <a:ext uri="{FF2B5EF4-FFF2-40B4-BE49-F238E27FC236}">
                <a16:creationId xmlns:a16="http://schemas.microsoft.com/office/drawing/2014/main" id="{02EB595C-DDC6-45FF-895A-31F76AFBB6A8}"/>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105813" y="5249695"/>
            <a:ext cx="1053038" cy="1423788"/>
          </a:xfrm>
          <a:prstGeom prst="rect">
            <a:avLst/>
          </a:prstGeom>
        </p:spPr>
      </p:pic>
      <p:pic>
        <p:nvPicPr>
          <p:cNvPr id="3" name="図 2" descr="女性の顔&#10;&#10;自動的に生成された説明">
            <a:extLst>
              <a:ext uri="{FF2B5EF4-FFF2-40B4-BE49-F238E27FC236}">
                <a16:creationId xmlns:a16="http://schemas.microsoft.com/office/drawing/2014/main" id="{0B3D2FBA-B883-D59F-AC84-99643C4DE8CC}"/>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473161" y="5217711"/>
            <a:ext cx="1136693" cy="1355752"/>
          </a:xfrm>
          <a:prstGeom prst="rect">
            <a:avLst/>
          </a:prstGeom>
        </p:spPr>
      </p:pic>
      <p:sp>
        <p:nvSpPr>
          <p:cNvPr id="90" name="正方形/長方形 89">
            <a:extLst>
              <a:ext uri="{FF2B5EF4-FFF2-40B4-BE49-F238E27FC236}">
                <a16:creationId xmlns:a16="http://schemas.microsoft.com/office/drawing/2014/main" id="{6B9FFEAB-6CE7-4BBF-BD09-476E7677F8D4}"/>
              </a:ext>
            </a:extLst>
          </p:cNvPr>
          <p:cNvSpPr/>
          <p:nvPr/>
        </p:nvSpPr>
        <p:spPr>
          <a:xfrm>
            <a:off x="8636905" y="6189454"/>
            <a:ext cx="1114408" cy="461665"/>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ジェニファー・</a:t>
            </a:r>
          </a:p>
          <a:p>
            <a:r>
              <a:rPr lang="ja-JP" altLang="en-US" sz="1200" b="1" dirty="0">
                <a:solidFill>
                  <a:srgbClr val="FFFF00"/>
                </a:solidFill>
                <a:latin typeface="Meiryo UI" panose="020B0604030504040204" pitchFamily="50" charset="-128"/>
                <a:ea typeface="Meiryo UI" panose="020B0604030504040204" pitchFamily="50" charset="-128"/>
              </a:rPr>
              <a:t>　　　ジョーンズ</a:t>
            </a:r>
          </a:p>
        </p:txBody>
      </p:sp>
      <p:pic>
        <p:nvPicPr>
          <p:cNvPr id="6" name="図 5" descr="アイコン&#10;&#10;自動的に生成された説明">
            <a:extLst>
              <a:ext uri="{FF2B5EF4-FFF2-40B4-BE49-F238E27FC236}">
                <a16:creationId xmlns:a16="http://schemas.microsoft.com/office/drawing/2014/main" id="{85F35FC3-B97A-C769-8A54-39142B7FE14E}"/>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680487" y="5219329"/>
            <a:ext cx="866096" cy="957115"/>
          </a:xfrm>
          <a:prstGeom prst="rect">
            <a:avLst/>
          </a:prstGeom>
        </p:spPr>
      </p:pic>
      <p:sp>
        <p:nvSpPr>
          <p:cNvPr id="64" name="正方形/長方形 63">
            <a:extLst>
              <a:ext uri="{FF2B5EF4-FFF2-40B4-BE49-F238E27FC236}">
                <a16:creationId xmlns:a16="http://schemas.microsoft.com/office/drawing/2014/main" id="{1EF6042F-C9EF-4FE2-9F22-743FF4972DE5}"/>
              </a:ext>
            </a:extLst>
          </p:cNvPr>
          <p:cNvSpPr/>
          <p:nvPr/>
        </p:nvSpPr>
        <p:spPr>
          <a:xfrm>
            <a:off x="3955344" y="6223768"/>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ホルガー・クナーク</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14A7723-9BAD-3325-C379-47B2C7B246A3}"/>
              </a:ext>
            </a:extLst>
          </p:cNvPr>
          <p:cNvSpPr/>
          <p:nvPr/>
        </p:nvSpPr>
        <p:spPr>
          <a:xfrm>
            <a:off x="10990977" y="5200644"/>
            <a:ext cx="866097" cy="9571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4" descr="2023-2024 Theme logo - 日本語">
            <a:extLst>
              <a:ext uri="{FF2B5EF4-FFF2-40B4-BE49-F238E27FC236}">
                <a16:creationId xmlns:a16="http://schemas.microsoft.com/office/drawing/2014/main" id="{8B805C74-DB4E-E58C-0C99-3A212E24DC97}"/>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1026201" y="5174368"/>
            <a:ext cx="795647" cy="985432"/>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A8D2B802-2CBB-2DBC-AD7A-BA6DD600D49D}"/>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774073" y="5200644"/>
            <a:ext cx="1100419" cy="1355752"/>
          </a:xfrm>
          <a:prstGeom prst="rect">
            <a:avLst/>
          </a:prstGeom>
        </p:spPr>
      </p:pic>
    </p:spTree>
    <p:extLst>
      <p:ext uri="{BB962C8B-B14F-4D97-AF65-F5344CB8AC3E}">
        <p14:creationId xmlns:p14="http://schemas.microsoft.com/office/powerpoint/2010/main" val="22473802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p:cTn id="12" dur="500" fill="hold"/>
                                        <p:tgtEl>
                                          <p:spTgt spid="128"/>
                                        </p:tgtEl>
                                        <p:attrNameLst>
                                          <p:attrName>ppt_w</p:attrName>
                                        </p:attrNameLst>
                                      </p:cBhvr>
                                      <p:tavLst>
                                        <p:tav tm="0">
                                          <p:val>
                                            <p:fltVal val="0"/>
                                          </p:val>
                                        </p:tav>
                                        <p:tav tm="100000">
                                          <p:val>
                                            <p:strVal val="#ppt_w"/>
                                          </p:val>
                                        </p:tav>
                                      </p:tavLst>
                                    </p:anim>
                                    <p:anim calcmode="lin" valueType="num">
                                      <p:cBhvr>
                                        <p:cTn id="13" dur="500" fill="hold"/>
                                        <p:tgtEl>
                                          <p:spTgt spid="128"/>
                                        </p:tgtEl>
                                        <p:attrNameLst>
                                          <p:attrName>ppt_h</p:attrName>
                                        </p:attrNameLst>
                                      </p:cBhvr>
                                      <p:tavLst>
                                        <p:tav tm="0">
                                          <p:val>
                                            <p:fltVal val="0"/>
                                          </p:val>
                                        </p:tav>
                                        <p:tav tm="100000">
                                          <p:val>
                                            <p:strVal val="#ppt_h"/>
                                          </p:val>
                                        </p:tav>
                                      </p:tavLst>
                                    </p:anim>
                                    <p:anim calcmode="lin" valueType="num">
                                      <p:cBhvr>
                                        <p:cTn id="14" dur="500" fill="hold"/>
                                        <p:tgtEl>
                                          <p:spTgt spid="128"/>
                                        </p:tgtEl>
                                        <p:attrNameLst>
                                          <p:attrName>style.rotation</p:attrName>
                                        </p:attrNameLst>
                                      </p:cBhvr>
                                      <p:tavLst>
                                        <p:tav tm="0">
                                          <p:val>
                                            <p:fltVal val="90"/>
                                          </p:val>
                                        </p:tav>
                                        <p:tav tm="100000">
                                          <p:val>
                                            <p:fltVal val="0"/>
                                          </p:val>
                                        </p:tav>
                                      </p:tavLst>
                                    </p:anim>
                                    <p:animEffect transition="in" filter="fade">
                                      <p:cBhvr>
                                        <p:cTn id="15" dur="500"/>
                                        <p:tgtEl>
                                          <p:spTgt spid="128"/>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29"/>
                                        </p:tgtEl>
                                        <p:attrNameLst>
                                          <p:attrName>style.visibility</p:attrName>
                                        </p:attrNameLst>
                                      </p:cBhvr>
                                      <p:to>
                                        <p:strVal val="visible"/>
                                      </p:to>
                                    </p:set>
                                    <p:anim calcmode="lin" valueType="num">
                                      <p:cBhvr>
                                        <p:cTn id="19" dur="500" fill="hold"/>
                                        <p:tgtEl>
                                          <p:spTgt spid="129"/>
                                        </p:tgtEl>
                                        <p:attrNameLst>
                                          <p:attrName>ppt_w</p:attrName>
                                        </p:attrNameLst>
                                      </p:cBhvr>
                                      <p:tavLst>
                                        <p:tav tm="0">
                                          <p:val>
                                            <p:fltVal val="0"/>
                                          </p:val>
                                        </p:tav>
                                        <p:tav tm="100000">
                                          <p:val>
                                            <p:strVal val="#ppt_w"/>
                                          </p:val>
                                        </p:tav>
                                      </p:tavLst>
                                    </p:anim>
                                    <p:anim calcmode="lin" valueType="num">
                                      <p:cBhvr>
                                        <p:cTn id="20" dur="500" fill="hold"/>
                                        <p:tgtEl>
                                          <p:spTgt spid="129"/>
                                        </p:tgtEl>
                                        <p:attrNameLst>
                                          <p:attrName>ppt_h</p:attrName>
                                        </p:attrNameLst>
                                      </p:cBhvr>
                                      <p:tavLst>
                                        <p:tav tm="0">
                                          <p:val>
                                            <p:fltVal val="0"/>
                                          </p:val>
                                        </p:tav>
                                        <p:tav tm="100000">
                                          <p:val>
                                            <p:strVal val="#ppt_h"/>
                                          </p:val>
                                        </p:tav>
                                      </p:tavLst>
                                    </p:anim>
                                    <p:anim calcmode="lin" valueType="num">
                                      <p:cBhvr>
                                        <p:cTn id="21" dur="500" fill="hold"/>
                                        <p:tgtEl>
                                          <p:spTgt spid="129"/>
                                        </p:tgtEl>
                                        <p:attrNameLst>
                                          <p:attrName>style.rotation</p:attrName>
                                        </p:attrNameLst>
                                      </p:cBhvr>
                                      <p:tavLst>
                                        <p:tav tm="0">
                                          <p:val>
                                            <p:fltVal val="90"/>
                                          </p:val>
                                        </p:tav>
                                        <p:tav tm="100000">
                                          <p:val>
                                            <p:fltVal val="0"/>
                                          </p:val>
                                        </p:tav>
                                      </p:tavLst>
                                    </p:anim>
                                    <p:animEffect transition="in" filter="fade">
                                      <p:cBhvr>
                                        <p:cTn id="22" dur="500"/>
                                        <p:tgtEl>
                                          <p:spTgt spid="129"/>
                                        </p:tgtEl>
                                      </p:cBhvr>
                                    </p:animEffect>
                                  </p:childTnLst>
                                </p:cTn>
                              </p:par>
                            </p:childTnLst>
                          </p:cTn>
                        </p:par>
                        <p:par>
                          <p:cTn id="23" fill="hold">
                            <p:stCondLst>
                              <p:cond delay="1500"/>
                            </p:stCondLst>
                            <p:childTnLst>
                              <p:par>
                                <p:cTn id="24" presetID="31" presetClass="entr" presetSubtype="0" fill="hold" nodeType="afterEffect">
                                  <p:stCondLst>
                                    <p:cond delay="0"/>
                                  </p:stCondLst>
                                  <p:childTnLst>
                                    <p:set>
                                      <p:cBhvr>
                                        <p:cTn id="25" dur="1" fill="hold">
                                          <p:stCondLst>
                                            <p:cond delay="0"/>
                                          </p:stCondLst>
                                        </p:cTn>
                                        <p:tgtEl>
                                          <p:spTgt spid="127"/>
                                        </p:tgtEl>
                                        <p:attrNameLst>
                                          <p:attrName>style.visibility</p:attrName>
                                        </p:attrNameLst>
                                      </p:cBhvr>
                                      <p:to>
                                        <p:strVal val="visible"/>
                                      </p:to>
                                    </p:set>
                                    <p:anim calcmode="lin" valueType="num">
                                      <p:cBhvr>
                                        <p:cTn id="26" dur="500" fill="hold"/>
                                        <p:tgtEl>
                                          <p:spTgt spid="127"/>
                                        </p:tgtEl>
                                        <p:attrNameLst>
                                          <p:attrName>ppt_w</p:attrName>
                                        </p:attrNameLst>
                                      </p:cBhvr>
                                      <p:tavLst>
                                        <p:tav tm="0">
                                          <p:val>
                                            <p:fltVal val="0"/>
                                          </p:val>
                                        </p:tav>
                                        <p:tav tm="100000">
                                          <p:val>
                                            <p:strVal val="#ppt_w"/>
                                          </p:val>
                                        </p:tav>
                                      </p:tavLst>
                                    </p:anim>
                                    <p:anim calcmode="lin" valueType="num">
                                      <p:cBhvr>
                                        <p:cTn id="27" dur="500" fill="hold"/>
                                        <p:tgtEl>
                                          <p:spTgt spid="127"/>
                                        </p:tgtEl>
                                        <p:attrNameLst>
                                          <p:attrName>ppt_h</p:attrName>
                                        </p:attrNameLst>
                                      </p:cBhvr>
                                      <p:tavLst>
                                        <p:tav tm="0">
                                          <p:val>
                                            <p:fltVal val="0"/>
                                          </p:val>
                                        </p:tav>
                                        <p:tav tm="100000">
                                          <p:val>
                                            <p:strVal val="#ppt_h"/>
                                          </p:val>
                                        </p:tav>
                                      </p:tavLst>
                                    </p:anim>
                                    <p:anim calcmode="lin" valueType="num">
                                      <p:cBhvr>
                                        <p:cTn id="28" dur="500" fill="hold"/>
                                        <p:tgtEl>
                                          <p:spTgt spid="127"/>
                                        </p:tgtEl>
                                        <p:attrNameLst>
                                          <p:attrName>style.rotation</p:attrName>
                                        </p:attrNameLst>
                                      </p:cBhvr>
                                      <p:tavLst>
                                        <p:tav tm="0">
                                          <p:val>
                                            <p:fltVal val="90"/>
                                          </p:val>
                                        </p:tav>
                                        <p:tav tm="100000">
                                          <p:val>
                                            <p:fltVal val="0"/>
                                          </p:val>
                                        </p:tav>
                                      </p:tavLst>
                                    </p:anim>
                                    <p:animEffect transition="in" filter="fade">
                                      <p:cBhvr>
                                        <p:cTn id="29" dur="500"/>
                                        <p:tgtEl>
                                          <p:spTgt spid="127"/>
                                        </p:tgtEl>
                                      </p:cBhvr>
                                    </p:animEffect>
                                  </p:childTnLst>
                                </p:cTn>
                              </p:par>
                            </p:childTnLst>
                          </p:cTn>
                        </p:par>
                        <p:par>
                          <p:cTn id="30" fill="hold">
                            <p:stCondLst>
                              <p:cond delay="2000"/>
                            </p:stCondLst>
                            <p:childTnLst>
                              <p:par>
                                <p:cTn id="31" presetID="31" presetClass="entr" presetSubtype="0" fill="hold" nodeType="afterEffect">
                                  <p:stCondLst>
                                    <p:cond delay="0"/>
                                  </p:stCondLst>
                                  <p:childTnLst>
                                    <p:set>
                                      <p:cBhvr>
                                        <p:cTn id="32" dur="1" fill="hold">
                                          <p:stCondLst>
                                            <p:cond delay="0"/>
                                          </p:stCondLst>
                                        </p:cTn>
                                        <p:tgtEl>
                                          <p:spTgt spid="126"/>
                                        </p:tgtEl>
                                        <p:attrNameLst>
                                          <p:attrName>style.visibility</p:attrName>
                                        </p:attrNameLst>
                                      </p:cBhvr>
                                      <p:to>
                                        <p:strVal val="visible"/>
                                      </p:to>
                                    </p:set>
                                    <p:anim calcmode="lin" valueType="num">
                                      <p:cBhvr>
                                        <p:cTn id="33" dur="500" fill="hold"/>
                                        <p:tgtEl>
                                          <p:spTgt spid="126"/>
                                        </p:tgtEl>
                                        <p:attrNameLst>
                                          <p:attrName>ppt_w</p:attrName>
                                        </p:attrNameLst>
                                      </p:cBhvr>
                                      <p:tavLst>
                                        <p:tav tm="0">
                                          <p:val>
                                            <p:fltVal val="0"/>
                                          </p:val>
                                        </p:tav>
                                        <p:tav tm="100000">
                                          <p:val>
                                            <p:strVal val="#ppt_w"/>
                                          </p:val>
                                        </p:tav>
                                      </p:tavLst>
                                    </p:anim>
                                    <p:anim calcmode="lin" valueType="num">
                                      <p:cBhvr>
                                        <p:cTn id="34" dur="500" fill="hold"/>
                                        <p:tgtEl>
                                          <p:spTgt spid="126"/>
                                        </p:tgtEl>
                                        <p:attrNameLst>
                                          <p:attrName>ppt_h</p:attrName>
                                        </p:attrNameLst>
                                      </p:cBhvr>
                                      <p:tavLst>
                                        <p:tav tm="0">
                                          <p:val>
                                            <p:fltVal val="0"/>
                                          </p:val>
                                        </p:tav>
                                        <p:tav tm="100000">
                                          <p:val>
                                            <p:strVal val="#ppt_h"/>
                                          </p:val>
                                        </p:tav>
                                      </p:tavLst>
                                    </p:anim>
                                    <p:anim calcmode="lin" valueType="num">
                                      <p:cBhvr>
                                        <p:cTn id="35" dur="500" fill="hold"/>
                                        <p:tgtEl>
                                          <p:spTgt spid="126"/>
                                        </p:tgtEl>
                                        <p:attrNameLst>
                                          <p:attrName>style.rotation</p:attrName>
                                        </p:attrNameLst>
                                      </p:cBhvr>
                                      <p:tavLst>
                                        <p:tav tm="0">
                                          <p:val>
                                            <p:fltVal val="90"/>
                                          </p:val>
                                        </p:tav>
                                        <p:tav tm="100000">
                                          <p:val>
                                            <p:fltVal val="0"/>
                                          </p:val>
                                        </p:tav>
                                      </p:tavLst>
                                    </p:anim>
                                    <p:animEffect transition="in" filter="fade">
                                      <p:cBhvr>
                                        <p:cTn id="36" dur="500"/>
                                        <p:tgtEl>
                                          <p:spTgt spid="126"/>
                                        </p:tgtEl>
                                      </p:cBhvr>
                                    </p:animEffect>
                                  </p:childTnLst>
                                </p:cTn>
                              </p:par>
                            </p:childTnLst>
                          </p:cTn>
                        </p:par>
                        <p:par>
                          <p:cTn id="37" fill="hold">
                            <p:stCondLst>
                              <p:cond delay="2500"/>
                            </p:stCondLst>
                            <p:childTnLst>
                              <p:par>
                                <p:cTn id="38" presetID="31" presetClass="entr" presetSubtype="0" fill="hold" nodeType="afterEffect">
                                  <p:stCondLst>
                                    <p:cond delay="0"/>
                                  </p:stCondLst>
                                  <p:childTnLst>
                                    <p:set>
                                      <p:cBhvr>
                                        <p:cTn id="39" dur="1" fill="hold">
                                          <p:stCondLst>
                                            <p:cond delay="0"/>
                                          </p:stCondLst>
                                        </p:cTn>
                                        <p:tgtEl>
                                          <p:spTgt spid="134"/>
                                        </p:tgtEl>
                                        <p:attrNameLst>
                                          <p:attrName>style.visibility</p:attrName>
                                        </p:attrNameLst>
                                      </p:cBhvr>
                                      <p:to>
                                        <p:strVal val="visible"/>
                                      </p:to>
                                    </p:set>
                                    <p:anim calcmode="lin" valueType="num">
                                      <p:cBhvr>
                                        <p:cTn id="40" dur="500" fill="hold"/>
                                        <p:tgtEl>
                                          <p:spTgt spid="134"/>
                                        </p:tgtEl>
                                        <p:attrNameLst>
                                          <p:attrName>ppt_w</p:attrName>
                                        </p:attrNameLst>
                                      </p:cBhvr>
                                      <p:tavLst>
                                        <p:tav tm="0">
                                          <p:val>
                                            <p:fltVal val="0"/>
                                          </p:val>
                                        </p:tav>
                                        <p:tav tm="100000">
                                          <p:val>
                                            <p:strVal val="#ppt_w"/>
                                          </p:val>
                                        </p:tav>
                                      </p:tavLst>
                                    </p:anim>
                                    <p:anim calcmode="lin" valueType="num">
                                      <p:cBhvr>
                                        <p:cTn id="41" dur="500" fill="hold"/>
                                        <p:tgtEl>
                                          <p:spTgt spid="134"/>
                                        </p:tgtEl>
                                        <p:attrNameLst>
                                          <p:attrName>ppt_h</p:attrName>
                                        </p:attrNameLst>
                                      </p:cBhvr>
                                      <p:tavLst>
                                        <p:tav tm="0">
                                          <p:val>
                                            <p:fltVal val="0"/>
                                          </p:val>
                                        </p:tav>
                                        <p:tav tm="100000">
                                          <p:val>
                                            <p:strVal val="#ppt_h"/>
                                          </p:val>
                                        </p:tav>
                                      </p:tavLst>
                                    </p:anim>
                                    <p:anim calcmode="lin" valueType="num">
                                      <p:cBhvr>
                                        <p:cTn id="42" dur="500" fill="hold"/>
                                        <p:tgtEl>
                                          <p:spTgt spid="134"/>
                                        </p:tgtEl>
                                        <p:attrNameLst>
                                          <p:attrName>style.rotation</p:attrName>
                                        </p:attrNameLst>
                                      </p:cBhvr>
                                      <p:tavLst>
                                        <p:tav tm="0">
                                          <p:val>
                                            <p:fltVal val="90"/>
                                          </p:val>
                                        </p:tav>
                                        <p:tav tm="100000">
                                          <p:val>
                                            <p:fltVal val="0"/>
                                          </p:val>
                                        </p:tav>
                                      </p:tavLst>
                                    </p:anim>
                                    <p:animEffect transition="in" filter="fade">
                                      <p:cBhvr>
                                        <p:cTn id="43" dur="500"/>
                                        <p:tgtEl>
                                          <p:spTgt spid="134"/>
                                        </p:tgtEl>
                                      </p:cBhvr>
                                    </p:animEffect>
                                  </p:childTnLst>
                                </p:cTn>
                              </p:par>
                            </p:childTnLst>
                          </p:cTn>
                        </p:par>
                        <p:par>
                          <p:cTn id="44" fill="hold">
                            <p:stCondLst>
                              <p:cond delay="3000"/>
                            </p:stCondLst>
                            <p:childTnLst>
                              <p:par>
                                <p:cTn id="45" presetID="31" presetClass="entr" presetSubtype="0" fill="hold" nodeType="afterEffect">
                                  <p:stCondLst>
                                    <p:cond delay="0"/>
                                  </p:stCondLst>
                                  <p:childTnLst>
                                    <p:set>
                                      <p:cBhvr>
                                        <p:cTn id="46" dur="1" fill="hold">
                                          <p:stCondLst>
                                            <p:cond delay="0"/>
                                          </p:stCondLst>
                                        </p:cTn>
                                        <p:tgtEl>
                                          <p:spTgt spid="133"/>
                                        </p:tgtEl>
                                        <p:attrNameLst>
                                          <p:attrName>style.visibility</p:attrName>
                                        </p:attrNameLst>
                                      </p:cBhvr>
                                      <p:to>
                                        <p:strVal val="visible"/>
                                      </p:to>
                                    </p:set>
                                    <p:anim calcmode="lin" valueType="num">
                                      <p:cBhvr>
                                        <p:cTn id="47" dur="500" fill="hold"/>
                                        <p:tgtEl>
                                          <p:spTgt spid="133"/>
                                        </p:tgtEl>
                                        <p:attrNameLst>
                                          <p:attrName>ppt_w</p:attrName>
                                        </p:attrNameLst>
                                      </p:cBhvr>
                                      <p:tavLst>
                                        <p:tav tm="0">
                                          <p:val>
                                            <p:fltVal val="0"/>
                                          </p:val>
                                        </p:tav>
                                        <p:tav tm="100000">
                                          <p:val>
                                            <p:strVal val="#ppt_w"/>
                                          </p:val>
                                        </p:tav>
                                      </p:tavLst>
                                    </p:anim>
                                    <p:anim calcmode="lin" valueType="num">
                                      <p:cBhvr>
                                        <p:cTn id="48" dur="500" fill="hold"/>
                                        <p:tgtEl>
                                          <p:spTgt spid="133"/>
                                        </p:tgtEl>
                                        <p:attrNameLst>
                                          <p:attrName>ppt_h</p:attrName>
                                        </p:attrNameLst>
                                      </p:cBhvr>
                                      <p:tavLst>
                                        <p:tav tm="0">
                                          <p:val>
                                            <p:fltVal val="0"/>
                                          </p:val>
                                        </p:tav>
                                        <p:tav tm="100000">
                                          <p:val>
                                            <p:strVal val="#ppt_h"/>
                                          </p:val>
                                        </p:tav>
                                      </p:tavLst>
                                    </p:anim>
                                    <p:anim calcmode="lin" valueType="num">
                                      <p:cBhvr>
                                        <p:cTn id="49" dur="500" fill="hold"/>
                                        <p:tgtEl>
                                          <p:spTgt spid="133"/>
                                        </p:tgtEl>
                                        <p:attrNameLst>
                                          <p:attrName>style.rotation</p:attrName>
                                        </p:attrNameLst>
                                      </p:cBhvr>
                                      <p:tavLst>
                                        <p:tav tm="0">
                                          <p:val>
                                            <p:fltVal val="90"/>
                                          </p:val>
                                        </p:tav>
                                        <p:tav tm="100000">
                                          <p:val>
                                            <p:fltVal val="0"/>
                                          </p:val>
                                        </p:tav>
                                      </p:tavLst>
                                    </p:anim>
                                    <p:animEffect transition="in" filter="fade">
                                      <p:cBhvr>
                                        <p:cTn id="50" dur="500"/>
                                        <p:tgtEl>
                                          <p:spTgt spid="133"/>
                                        </p:tgtEl>
                                      </p:cBhvr>
                                    </p:animEffect>
                                  </p:childTnLst>
                                </p:cTn>
                              </p:par>
                            </p:childTnLst>
                          </p:cTn>
                        </p:par>
                        <p:par>
                          <p:cTn id="51" fill="hold">
                            <p:stCondLst>
                              <p:cond delay="3500"/>
                            </p:stCondLst>
                            <p:childTnLst>
                              <p:par>
                                <p:cTn id="52" presetID="31" presetClass="entr" presetSubtype="0" fill="hold" nodeType="afterEffect">
                                  <p:stCondLst>
                                    <p:cond delay="0"/>
                                  </p:stCondLst>
                                  <p:childTnLst>
                                    <p:set>
                                      <p:cBhvr>
                                        <p:cTn id="53" dur="1" fill="hold">
                                          <p:stCondLst>
                                            <p:cond delay="0"/>
                                          </p:stCondLst>
                                        </p:cTn>
                                        <p:tgtEl>
                                          <p:spTgt spid="136"/>
                                        </p:tgtEl>
                                        <p:attrNameLst>
                                          <p:attrName>style.visibility</p:attrName>
                                        </p:attrNameLst>
                                      </p:cBhvr>
                                      <p:to>
                                        <p:strVal val="visible"/>
                                      </p:to>
                                    </p:set>
                                    <p:anim calcmode="lin" valueType="num">
                                      <p:cBhvr>
                                        <p:cTn id="54" dur="500" fill="hold"/>
                                        <p:tgtEl>
                                          <p:spTgt spid="136"/>
                                        </p:tgtEl>
                                        <p:attrNameLst>
                                          <p:attrName>ppt_w</p:attrName>
                                        </p:attrNameLst>
                                      </p:cBhvr>
                                      <p:tavLst>
                                        <p:tav tm="0">
                                          <p:val>
                                            <p:fltVal val="0"/>
                                          </p:val>
                                        </p:tav>
                                        <p:tav tm="100000">
                                          <p:val>
                                            <p:strVal val="#ppt_w"/>
                                          </p:val>
                                        </p:tav>
                                      </p:tavLst>
                                    </p:anim>
                                    <p:anim calcmode="lin" valueType="num">
                                      <p:cBhvr>
                                        <p:cTn id="55" dur="500" fill="hold"/>
                                        <p:tgtEl>
                                          <p:spTgt spid="136"/>
                                        </p:tgtEl>
                                        <p:attrNameLst>
                                          <p:attrName>ppt_h</p:attrName>
                                        </p:attrNameLst>
                                      </p:cBhvr>
                                      <p:tavLst>
                                        <p:tav tm="0">
                                          <p:val>
                                            <p:fltVal val="0"/>
                                          </p:val>
                                        </p:tav>
                                        <p:tav tm="100000">
                                          <p:val>
                                            <p:strVal val="#ppt_h"/>
                                          </p:val>
                                        </p:tav>
                                      </p:tavLst>
                                    </p:anim>
                                    <p:anim calcmode="lin" valueType="num">
                                      <p:cBhvr>
                                        <p:cTn id="56" dur="500" fill="hold"/>
                                        <p:tgtEl>
                                          <p:spTgt spid="136"/>
                                        </p:tgtEl>
                                        <p:attrNameLst>
                                          <p:attrName>style.rotation</p:attrName>
                                        </p:attrNameLst>
                                      </p:cBhvr>
                                      <p:tavLst>
                                        <p:tav tm="0">
                                          <p:val>
                                            <p:fltVal val="90"/>
                                          </p:val>
                                        </p:tav>
                                        <p:tav tm="100000">
                                          <p:val>
                                            <p:fltVal val="0"/>
                                          </p:val>
                                        </p:tav>
                                      </p:tavLst>
                                    </p:anim>
                                    <p:animEffect transition="in" filter="fade">
                                      <p:cBhvr>
                                        <p:cTn id="57" dur="500"/>
                                        <p:tgtEl>
                                          <p:spTgt spid="136"/>
                                        </p:tgtEl>
                                      </p:cBhvr>
                                    </p:animEffect>
                                  </p:childTnLst>
                                </p:cTn>
                              </p:par>
                            </p:childTnLst>
                          </p:cTn>
                        </p:par>
                        <p:par>
                          <p:cTn id="58" fill="hold">
                            <p:stCondLst>
                              <p:cond delay="4000"/>
                            </p:stCondLst>
                            <p:childTnLst>
                              <p:par>
                                <p:cTn id="59" presetID="31" presetClass="entr" presetSubtype="0" fill="hold" nodeType="afterEffect">
                                  <p:stCondLst>
                                    <p:cond delay="0"/>
                                  </p:stCondLst>
                                  <p:childTnLst>
                                    <p:set>
                                      <p:cBhvr>
                                        <p:cTn id="60" dur="1" fill="hold">
                                          <p:stCondLst>
                                            <p:cond delay="0"/>
                                          </p:stCondLst>
                                        </p:cTn>
                                        <p:tgtEl>
                                          <p:spTgt spid="123"/>
                                        </p:tgtEl>
                                        <p:attrNameLst>
                                          <p:attrName>style.visibility</p:attrName>
                                        </p:attrNameLst>
                                      </p:cBhvr>
                                      <p:to>
                                        <p:strVal val="visible"/>
                                      </p:to>
                                    </p:set>
                                    <p:anim calcmode="lin" valueType="num">
                                      <p:cBhvr>
                                        <p:cTn id="61" dur="500" fill="hold"/>
                                        <p:tgtEl>
                                          <p:spTgt spid="123"/>
                                        </p:tgtEl>
                                        <p:attrNameLst>
                                          <p:attrName>ppt_w</p:attrName>
                                        </p:attrNameLst>
                                      </p:cBhvr>
                                      <p:tavLst>
                                        <p:tav tm="0">
                                          <p:val>
                                            <p:fltVal val="0"/>
                                          </p:val>
                                        </p:tav>
                                        <p:tav tm="100000">
                                          <p:val>
                                            <p:strVal val="#ppt_w"/>
                                          </p:val>
                                        </p:tav>
                                      </p:tavLst>
                                    </p:anim>
                                    <p:anim calcmode="lin" valueType="num">
                                      <p:cBhvr>
                                        <p:cTn id="62" dur="500" fill="hold"/>
                                        <p:tgtEl>
                                          <p:spTgt spid="123"/>
                                        </p:tgtEl>
                                        <p:attrNameLst>
                                          <p:attrName>ppt_h</p:attrName>
                                        </p:attrNameLst>
                                      </p:cBhvr>
                                      <p:tavLst>
                                        <p:tav tm="0">
                                          <p:val>
                                            <p:fltVal val="0"/>
                                          </p:val>
                                        </p:tav>
                                        <p:tav tm="100000">
                                          <p:val>
                                            <p:strVal val="#ppt_h"/>
                                          </p:val>
                                        </p:tav>
                                      </p:tavLst>
                                    </p:anim>
                                    <p:anim calcmode="lin" valueType="num">
                                      <p:cBhvr>
                                        <p:cTn id="63" dur="500" fill="hold"/>
                                        <p:tgtEl>
                                          <p:spTgt spid="123"/>
                                        </p:tgtEl>
                                        <p:attrNameLst>
                                          <p:attrName>style.rotation</p:attrName>
                                        </p:attrNameLst>
                                      </p:cBhvr>
                                      <p:tavLst>
                                        <p:tav tm="0">
                                          <p:val>
                                            <p:fltVal val="90"/>
                                          </p:val>
                                        </p:tav>
                                        <p:tav tm="100000">
                                          <p:val>
                                            <p:fltVal val="0"/>
                                          </p:val>
                                        </p:tav>
                                      </p:tavLst>
                                    </p:anim>
                                    <p:animEffect transition="in" filter="fade">
                                      <p:cBhvr>
                                        <p:cTn id="64" dur="500"/>
                                        <p:tgtEl>
                                          <p:spTgt spid="123"/>
                                        </p:tgtEl>
                                      </p:cBhvr>
                                    </p:animEffect>
                                  </p:childTnLst>
                                </p:cTn>
                              </p:par>
                            </p:childTnLst>
                          </p:cTn>
                        </p:par>
                        <p:par>
                          <p:cTn id="65" fill="hold">
                            <p:stCondLst>
                              <p:cond delay="4500"/>
                            </p:stCondLst>
                            <p:childTnLst>
                              <p:par>
                                <p:cTn id="66" presetID="31" presetClass="entr" presetSubtype="0" fill="hold" nodeType="afterEffect">
                                  <p:stCondLst>
                                    <p:cond delay="0"/>
                                  </p:stCondLst>
                                  <p:childTnLst>
                                    <p:set>
                                      <p:cBhvr>
                                        <p:cTn id="67" dur="1" fill="hold">
                                          <p:stCondLst>
                                            <p:cond delay="0"/>
                                          </p:stCondLst>
                                        </p:cTn>
                                        <p:tgtEl>
                                          <p:spTgt spid="124"/>
                                        </p:tgtEl>
                                        <p:attrNameLst>
                                          <p:attrName>style.visibility</p:attrName>
                                        </p:attrNameLst>
                                      </p:cBhvr>
                                      <p:to>
                                        <p:strVal val="visible"/>
                                      </p:to>
                                    </p:set>
                                    <p:anim calcmode="lin" valueType="num">
                                      <p:cBhvr>
                                        <p:cTn id="68" dur="500" fill="hold"/>
                                        <p:tgtEl>
                                          <p:spTgt spid="124"/>
                                        </p:tgtEl>
                                        <p:attrNameLst>
                                          <p:attrName>ppt_w</p:attrName>
                                        </p:attrNameLst>
                                      </p:cBhvr>
                                      <p:tavLst>
                                        <p:tav tm="0">
                                          <p:val>
                                            <p:fltVal val="0"/>
                                          </p:val>
                                        </p:tav>
                                        <p:tav tm="100000">
                                          <p:val>
                                            <p:strVal val="#ppt_w"/>
                                          </p:val>
                                        </p:tav>
                                      </p:tavLst>
                                    </p:anim>
                                    <p:anim calcmode="lin" valueType="num">
                                      <p:cBhvr>
                                        <p:cTn id="69" dur="500" fill="hold"/>
                                        <p:tgtEl>
                                          <p:spTgt spid="124"/>
                                        </p:tgtEl>
                                        <p:attrNameLst>
                                          <p:attrName>ppt_h</p:attrName>
                                        </p:attrNameLst>
                                      </p:cBhvr>
                                      <p:tavLst>
                                        <p:tav tm="0">
                                          <p:val>
                                            <p:fltVal val="0"/>
                                          </p:val>
                                        </p:tav>
                                        <p:tav tm="100000">
                                          <p:val>
                                            <p:strVal val="#ppt_h"/>
                                          </p:val>
                                        </p:tav>
                                      </p:tavLst>
                                    </p:anim>
                                    <p:anim calcmode="lin" valueType="num">
                                      <p:cBhvr>
                                        <p:cTn id="70" dur="500" fill="hold"/>
                                        <p:tgtEl>
                                          <p:spTgt spid="124"/>
                                        </p:tgtEl>
                                        <p:attrNameLst>
                                          <p:attrName>style.rotation</p:attrName>
                                        </p:attrNameLst>
                                      </p:cBhvr>
                                      <p:tavLst>
                                        <p:tav tm="0">
                                          <p:val>
                                            <p:fltVal val="90"/>
                                          </p:val>
                                        </p:tav>
                                        <p:tav tm="100000">
                                          <p:val>
                                            <p:fltVal val="0"/>
                                          </p:val>
                                        </p:tav>
                                      </p:tavLst>
                                    </p:anim>
                                    <p:animEffect transition="in" filter="fade">
                                      <p:cBhvr>
                                        <p:cTn id="71" dur="500"/>
                                        <p:tgtEl>
                                          <p:spTgt spid="124"/>
                                        </p:tgtEl>
                                      </p:cBhvr>
                                    </p:animEffect>
                                  </p:childTnLst>
                                </p:cTn>
                              </p:par>
                            </p:childTnLst>
                          </p:cTn>
                        </p:par>
                        <p:par>
                          <p:cTn id="72" fill="hold">
                            <p:stCondLst>
                              <p:cond delay="5000"/>
                            </p:stCondLst>
                            <p:childTnLst>
                              <p:par>
                                <p:cTn id="73" presetID="31" presetClass="entr" presetSubtype="0"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 calcmode="lin" valueType="num">
                                      <p:cBhvr>
                                        <p:cTn id="75" dur="500" fill="hold"/>
                                        <p:tgtEl>
                                          <p:spTgt spid="125"/>
                                        </p:tgtEl>
                                        <p:attrNameLst>
                                          <p:attrName>ppt_w</p:attrName>
                                        </p:attrNameLst>
                                      </p:cBhvr>
                                      <p:tavLst>
                                        <p:tav tm="0">
                                          <p:val>
                                            <p:fltVal val="0"/>
                                          </p:val>
                                        </p:tav>
                                        <p:tav tm="100000">
                                          <p:val>
                                            <p:strVal val="#ppt_w"/>
                                          </p:val>
                                        </p:tav>
                                      </p:tavLst>
                                    </p:anim>
                                    <p:anim calcmode="lin" valueType="num">
                                      <p:cBhvr>
                                        <p:cTn id="76" dur="500" fill="hold"/>
                                        <p:tgtEl>
                                          <p:spTgt spid="125"/>
                                        </p:tgtEl>
                                        <p:attrNameLst>
                                          <p:attrName>ppt_h</p:attrName>
                                        </p:attrNameLst>
                                      </p:cBhvr>
                                      <p:tavLst>
                                        <p:tav tm="0">
                                          <p:val>
                                            <p:fltVal val="0"/>
                                          </p:val>
                                        </p:tav>
                                        <p:tav tm="100000">
                                          <p:val>
                                            <p:strVal val="#ppt_h"/>
                                          </p:val>
                                        </p:tav>
                                      </p:tavLst>
                                    </p:anim>
                                    <p:anim calcmode="lin" valueType="num">
                                      <p:cBhvr>
                                        <p:cTn id="77" dur="500" fill="hold"/>
                                        <p:tgtEl>
                                          <p:spTgt spid="125"/>
                                        </p:tgtEl>
                                        <p:attrNameLst>
                                          <p:attrName>style.rotation</p:attrName>
                                        </p:attrNameLst>
                                      </p:cBhvr>
                                      <p:tavLst>
                                        <p:tav tm="0">
                                          <p:val>
                                            <p:fltVal val="90"/>
                                          </p:val>
                                        </p:tav>
                                        <p:tav tm="100000">
                                          <p:val>
                                            <p:fltVal val="0"/>
                                          </p:val>
                                        </p:tav>
                                      </p:tavLst>
                                    </p:anim>
                                    <p:animEffect transition="in" filter="fade">
                                      <p:cBhvr>
                                        <p:cTn id="78" dur="500"/>
                                        <p:tgtEl>
                                          <p:spTgt spid="125"/>
                                        </p:tgtEl>
                                      </p:cBhvr>
                                    </p:animEffect>
                                  </p:childTnLst>
                                </p:cTn>
                              </p:par>
                            </p:childTnLst>
                          </p:cTn>
                        </p:par>
                        <p:par>
                          <p:cTn id="79" fill="hold">
                            <p:stCondLst>
                              <p:cond delay="5500"/>
                            </p:stCondLst>
                            <p:childTnLst>
                              <p:par>
                                <p:cTn id="80" presetID="31" presetClass="entr" presetSubtype="0" fill="hold" nodeType="after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500" fill="hold"/>
                                        <p:tgtEl>
                                          <p:spTgt spid="55"/>
                                        </p:tgtEl>
                                        <p:attrNameLst>
                                          <p:attrName>ppt_w</p:attrName>
                                        </p:attrNameLst>
                                      </p:cBhvr>
                                      <p:tavLst>
                                        <p:tav tm="0">
                                          <p:val>
                                            <p:fltVal val="0"/>
                                          </p:val>
                                        </p:tav>
                                        <p:tav tm="100000">
                                          <p:val>
                                            <p:strVal val="#ppt_w"/>
                                          </p:val>
                                        </p:tav>
                                      </p:tavLst>
                                    </p:anim>
                                    <p:anim calcmode="lin" valueType="num">
                                      <p:cBhvr>
                                        <p:cTn id="83" dur="500" fill="hold"/>
                                        <p:tgtEl>
                                          <p:spTgt spid="55"/>
                                        </p:tgtEl>
                                        <p:attrNameLst>
                                          <p:attrName>ppt_h</p:attrName>
                                        </p:attrNameLst>
                                      </p:cBhvr>
                                      <p:tavLst>
                                        <p:tav tm="0">
                                          <p:val>
                                            <p:fltVal val="0"/>
                                          </p:val>
                                        </p:tav>
                                        <p:tav tm="100000">
                                          <p:val>
                                            <p:strVal val="#ppt_h"/>
                                          </p:val>
                                        </p:tav>
                                      </p:tavLst>
                                    </p:anim>
                                    <p:anim calcmode="lin" valueType="num">
                                      <p:cBhvr>
                                        <p:cTn id="84" dur="500" fill="hold"/>
                                        <p:tgtEl>
                                          <p:spTgt spid="55"/>
                                        </p:tgtEl>
                                        <p:attrNameLst>
                                          <p:attrName>style.rotation</p:attrName>
                                        </p:attrNameLst>
                                      </p:cBhvr>
                                      <p:tavLst>
                                        <p:tav tm="0">
                                          <p:val>
                                            <p:fltVal val="90"/>
                                          </p:val>
                                        </p:tav>
                                        <p:tav tm="100000">
                                          <p:val>
                                            <p:fltVal val="0"/>
                                          </p:val>
                                        </p:tav>
                                      </p:tavLst>
                                    </p:anim>
                                    <p:animEffect transition="in" filter="fade">
                                      <p:cBhvr>
                                        <p:cTn id="85" dur="500"/>
                                        <p:tgtEl>
                                          <p:spTgt spid="55"/>
                                        </p:tgtEl>
                                      </p:cBhvr>
                                    </p:animEffect>
                                  </p:childTnLst>
                                </p:cTn>
                              </p:par>
                            </p:childTnLst>
                          </p:cTn>
                        </p:par>
                        <p:par>
                          <p:cTn id="86" fill="hold">
                            <p:stCondLst>
                              <p:cond delay="6000"/>
                            </p:stCondLst>
                            <p:childTnLst>
                              <p:par>
                                <p:cTn id="87" presetID="31" presetClass="entr" presetSubtype="0" fill="hold" nodeType="after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p:cTn id="89" dur="500" fill="hold"/>
                                        <p:tgtEl>
                                          <p:spTgt spid="61"/>
                                        </p:tgtEl>
                                        <p:attrNameLst>
                                          <p:attrName>ppt_w</p:attrName>
                                        </p:attrNameLst>
                                      </p:cBhvr>
                                      <p:tavLst>
                                        <p:tav tm="0">
                                          <p:val>
                                            <p:fltVal val="0"/>
                                          </p:val>
                                        </p:tav>
                                        <p:tav tm="100000">
                                          <p:val>
                                            <p:strVal val="#ppt_w"/>
                                          </p:val>
                                        </p:tav>
                                      </p:tavLst>
                                    </p:anim>
                                    <p:anim calcmode="lin" valueType="num">
                                      <p:cBhvr>
                                        <p:cTn id="90" dur="500" fill="hold"/>
                                        <p:tgtEl>
                                          <p:spTgt spid="61"/>
                                        </p:tgtEl>
                                        <p:attrNameLst>
                                          <p:attrName>ppt_h</p:attrName>
                                        </p:attrNameLst>
                                      </p:cBhvr>
                                      <p:tavLst>
                                        <p:tav tm="0">
                                          <p:val>
                                            <p:fltVal val="0"/>
                                          </p:val>
                                        </p:tav>
                                        <p:tav tm="100000">
                                          <p:val>
                                            <p:strVal val="#ppt_h"/>
                                          </p:val>
                                        </p:tav>
                                      </p:tavLst>
                                    </p:anim>
                                    <p:anim calcmode="lin" valueType="num">
                                      <p:cBhvr>
                                        <p:cTn id="91" dur="500" fill="hold"/>
                                        <p:tgtEl>
                                          <p:spTgt spid="61"/>
                                        </p:tgtEl>
                                        <p:attrNameLst>
                                          <p:attrName>style.rotation</p:attrName>
                                        </p:attrNameLst>
                                      </p:cBhvr>
                                      <p:tavLst>
                                        <p:tav tm="0">
                                          <p:val>
                                            <p:fltVal val="90"/>
                                          </p:val>
                                        </p:tav>
                                        <p:tav tm="100000">
                                          <p:val>
                                            <p:fltVal val="0"/>
                                          </p:val>
                                        </p:tav>
                                      </p:tavLst>
                                    </p:anim>
                                    <p:animEffect transition="in" filter="fade">
                                      <p:cBhvr>
                                        <p:cTn id="92" dur="500"/>
                                        <p:tgtEl>
                                          <p:spTgt spid="61"/>
                                        </p:tgtEl>
                                      </p:cBhvr>
                                    </p:animEffect>
                                  </p:childTnLst>
                                </p:cTn>
                              </p:par>
                            </p:childTnLst>
                          </p:cTn>
                        </p:par>
                        <p:par>
                          <p:cTn id="93" fill="hold">
                            <p:stCondLst>
                              <p:cond delay="6500"/>
                            </p:stCondLst>
                            <p:childTnLst>
                              <p:par>
                                <p:cTn id="94" presetID="31" presetClass="entr" presetSubtype="0" fill="hold" nodeType="afterEffect">
                                  <p:stCondLst>
                                    <p:cond delay="0"/>
                                  </p:stCondLst>
                                  <p:childTnLst>
                                    <p:set>
                                      <p:cBhvr>
                                        <p:cTn id="95" dur="1" fill="hold">
                                          <p:stCondLst>
                                            <p:cond delay="0"/>
                                          </p:stCondLst>
                                        </p:cTn>
                                        <p:tgtEl>
                                          <p:spTgt spid="52"/>
                                        </p:tgtEl>
                                        <p:attrNameLst>
                                          <p:attrName>style.visibility</p:attrName>
                                        </p:attrNameLst>
                                      </p:cBhvr>
                                      <p:to>
                                        <p:strVal val="visible"/>
                                      </p:to>
                                    </p:set>
                                    <p:anim calcmode="lin" valueType="num">
                                      <p:cBhvr>
                                        <p:cTn id="96" dur="500" fill="hold"/>
                                        <p:tgtEl>
                                          <p:spTgt spid="52"/>
                                        </p:tgtEl>
                                        <p:attrNameLst>
                                          <p:attrName>ppt_w</p:attrName>
                                        </p:attrNameLst>
                                      </p:cBhvr>
                                      <p:tavLst>
                                        <p:tav tm="0">
                                          <p:val>
                                            <p:fltVal val="0"/>
                                          </p:val>
                                        </p:tav>
                                        <p:tav tm="100000">
                                          <p:val>
                                            <p:strVal val="#ppt_w"/>
                                          </p:val>
                                        </p:tav>
                                      </p:tavLst>
                                    </p:anim>
                                    <p:anim calcmode="lin" valueType="num">
                                      <p:cBhvr>
                                        <p:cTn id="97" dur="500" fill="hold"/>
                                        <p:tgtEl>
                                          <p:spTgt spid="52"/>
                                        </p:tgtEl>
                                        <p:attrNameLst>
                                          <p:attrName>ppt_h</p:attrName>
                                        </p:attrNameLst>
                                      </p:cBhvr>
                                      <p:tavLst>
                                        <p:tav tm="0">
                                          <p:val>
                                            <p:fltVal val="0"/>
                                          </p:val>
                                        </p:tav>
                                        <p:tav tm="100000">
                                          <p:val>
                                            <p:strVal val="#ppt_h"/>
                                          </p:val>
                                        </p:tav>
                                      </p:tavLst>
                                    </p:anim>
                                    <p:anim calcmode="lin" valueType="num">
                                      <p:cBhvr>
                                        <p:cTn id="98" dur="500" fill="hold"/>
                                        <p:tgtEl>
                                          <p:spTgt spid="52"/>
                                        </p:tgtEl>
                                        <p:attrNameLst>
                                          <p:attrName>style.rotation</p:attrName>
                                        </p:attrNameLst>
                                      </p:cBhvr>
                                      <p:tavLst>
                                        <p:tav tm="0">
                                          <p:val>
                                            <p:fltVal val="90"/>
                                          </p:val>
                                        </p:tav>
                                        <p:tav tm="100000">
                                          <p:val>
                                            <p:fltVal val="0"/>
                                          </p:val>
                                        </p:tav>
                                      </p:tavLst>
                                    </p:anim>
                                    <p:animEffect transition="in" filter="fade">
                                      <p:cBhvr>
                                        <p:cTn id="99" dur="500"/>
                                        <p:tgtEl>
                                          <p:spTgt spid="52"/>
                                        </p:tgtEl>
                                      </p:cBhvr>
                                    </p:animEffect>
                                  </p:childTnLst>
                                </p:cTn>
                              </p:par>
                            </p:childTnLst>
                          </p:cTn>
                        </p:par>
                        <p:par>
                          <p:cTn id="100" fill="hold">
                            <p:stCondLst>
                              <p:cond delay="7000"/>
                            </p:stCondLst>
                            <p:childTnLst>
                              <p:par>
                                <p:cTn id="101" presetID="31" presetClass="entr" presetSubtype="0"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 calcmode="lin" valueType="num">
                                      <p:cBhvr>
                                        <p:cTn id="105" dur="500" fill="hold"/>
                                        <p:tgtEl>
                                          <p:spTgt spid="6"/>
                                        </p:tgtEl>
                                        <p:attrNameLst>
                                          <p:attrName>style.rotation</p:attrName>
                                        </p:attrNameLst>
                                      </p:cBhvr>
                                      <p:tavLst>
                                        <p:tav tm="0">
                                          <p:val>
                                            <p:fltVal val="90"/>
                                          </p:val>
                                        </p:tav>
                                        <p:tav tm="100000">
                                          <p:val>
                                            <p:fltVal val="0"/>
                                          </p:val>
                                        </p:tav>
                                      </p:tavLst>
                                    </p:anim>
                                    <p:animEffect transition="in" filter="fade">
                                      <p:cBhvr>
                                        <p:cTn id="106" dur="500"/>
                                        <p:tgtEl>
                                          <p:spTgt spid="6"/>
                                        </p:tgtEl>
                                      </p:cBhvr>
                                    </p:animEffect>
                                  </p:childTnLst>
                                </p:cTn>
                              </p:par>
                            </p:childTnLst>
                          </p:cTn>
                        </p:par>
                        <p:par>
                          <p:cTn id="107" fill="hold">
                            <p:stCondLst>
                              <p:cond delay="7500"/>
                            </p:stCondLst>
                            <p:childTnLst>
                              <p:par>
                                <p:cTn id="108" presetID="31" presetClass="entr" presetSubtype="0" fill="hold" nodeType="afterEffect">
                                  <p:stCondLst>
                                    <p:cond delay="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ppt_w</p:attrName>
                                        </p:attrNameLst>
                                      </p:cBhvr>
                                      <p:tavLst>
                                        <p:tav tm="0">
                                          <p:val>
                                            <p:fltVal val="0"/>
                                          </p:val>
                                        </p:tav>
                                        <p:tav tm="100000">
                                          <p:val>
                                            <p:strVal val="#ppt_w"/>
                                          </p:val>
                                        </p:tav>
                                      </p:tavLst>
                                    </p:anim>
                                    <p:anim calcmode="lin" valueType="num">
                                      <p:cBhvr>
                                        <p:cTn id="111" dur="500" fill="hold"/>
                                        <p:tgtEl>
                                          <p:spTgt spid="5"/>
                                        </p:tgtEl>
                                        <p:attrNameLst>
                                          <p:attrName>ppt_h</p:attrName>
                                        </p:attrNameLst>
                                      </p:cBhvr>
                                      <p:tavLst>
                                        <p:tav tm="0">
                                          <p:val>
                                            <p:fltVal val="0"/>
                                          </p:val>
                                        </p:tav>
                                        <p:tav tm="100000">
                                          <p:val>
                                            <p:strVal val="#ppt_h"/>
                                          </p:val>
                                        </p:tav>
                                      </p:tavLst>
                                    </p:anim>
                                    <p:anim calcmode="lin" valueType="num">
                                      <p:cBhvr>
                                        <p:cTn id="112" dur="500" fill="hold"/>
                                        <p:tgtEl>
                                          <p:spTgt spid="5"/>
                                        </p:tgtEl>
                                        <p:attrNameLst>
                                          <p:attrName>style.rotation</p:attrName>
                                        </p:attrNameLst>
                                      </p:cBhvr>
                                      <p:tavLst>
                                        <p:tav tm="0">
                                          <p:val>
                                            <p:fltVal val="90"/>
                                          </p:val>
                                        </p:tav>
                                        <p:tav tm="100000">
                                          <p:val>
                                            <p:fltVal val="0"/>
                                          </p:val>
                                        </p:tav>
                                      </p:tavLst>
                                    </p:anim>
                                    <p:animEffect transition="in" filter="fade">
                                      <p:cBhvr>
                                        <p:cTn id="113" dur="500"/>
                                        <p:tgtEl>
                                          <p:spTgt spid="5"/>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p:cTn id="116" dur="500" fill="hold"/>
                                        <p:tgtEl>
                                          <p:spTgt spid="7"/>
                                        </p:tgtEl>
                                        <p:attrNameLst>
                                          <p:attrName>ppt_w</p:attrName>
                                        </p:attrNameLst>
                                      </p:cBhvr>
                                      <p:tavLst>
                                        <p:tav tm="0">
                                          <p:val>
                                            <p:fltVal val="0"/>
                                          </p:val>
                                        </p:tav>
                                        <p:tav tm="100000">
                                          <p:val>
                                            <p:strVal val="#ppt_w"/>
                                          </p:val>
                                        </p:tav>
                                      </p:tavLst>
                                    </p:anim>
                                    <p:anim calcmode="lin" valueType="num">
                                      <p:cBhvr>
                                        <p:cTn id="117" dur="500" fill="hold"/>
                                        <p:tgtEl>
                                          <p:spTgt spid="7"/>
                                        </p:tgtEl>
                                        <p:attrNameLst>
                                          <p:attrName>ppt_h</p:attrName>
                                        </p:attrNameLst>
                                      </p:cBhvr>
                                      <p:tavLst>
                                        <p:tav tm="0">
                                          <p:val>
                                            <p:fltVal val="0"/>
                                          </p:val>
                                        </p:tav>
                                        <p:tav tm="100000">
                                          <p:val>
                                            <p:strVal val="#ppt_h"/>
                                          </p:val>
                                        </p:tav>
                                      </p:tavLst>
                                    </p:anim>
                                    <p:anim calcmode="lin" valueType="num">
                                      <p:cBhvr>
                                        <p:cTn id="118" dur="500" fill="hold"/>
                                        <p:tgtEl>
                                          <p:spTgt spid="7"/>
                                        </p:tgtEl>
                                        <p:attrNameLst>
                                          <p:attrName>style.rotation</p:attrName>
                                        </p:attrNameLst>
                                      </p:cBhvr>
                                      <p:tavLst>
                                        <p:tav tm="0">
                                          <p:val>
                                            <p:fltVal val="90"/>
                                          </p:val>
                                        </p:tav>
                                        <p:tav tm="100000">
                                          <p:val>
                                            <p:fltVal val="0"/>
                                          </p:val>
                                        </p:tav>
                                      </p:tavLst>
                                    </p:anim>
                                    <p:animEffect transition="in" filter="fade">
                                      <p:cBhvr>
                                        <p:cTn id="1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40CF92-4D2A-D739-1EE7-EFE129C91C5B}"/>
              </a:ext>
            </a:extLst>
          </p:cNvPr>
          <p:cNvPicPr>
            <a:picLocks noChangeAspect="1"/>
          </p:cNvPicPr>
          <p:nvPr/>
        </p:nvPicPr>
        <p:blipFill>
          <a:blip r:embed="rId3"/>
          <a:stretch>
            <a:fillRect/>
          </a:stretch>
        </p:blipFill>
        <p:spPr>
          <a:xfrm>
            <a:off x="-23166" y="0"/>
            <a:ext cx="12203593" cy="6858000"/>
          </a:xfrm>
          <a:prstGeom prst="rect">
            <a:avLst/>
          </a:prstGeom>
        </p:spPr>
      </p:pic>
      <p:pic>
        <p:nvPicPr>
          <p:cNvPr id="2" name="Picture 3">
            <a:extLst>
              <a:ext uri="{FF2B5EF4-FFF2-40B4-BE49-F238E27FC236}">
                <a16:creationId xmlns:a16="http://schemas.microsoft.com/office/drawing/2014/main" id="{AAE76684-9A5A-FAED-B7F8-FE9B3D0F5175}"/>
              </a:ext>
            </a:extLst>
          </p:cNvPr>
          <p:cNvPicPr>
            <a:picLocks noChangeAspect="1"/>
          </p:cNvPicPr>
          <p:nvPr/>
        </p:nvPicPr>
        <p:blipFill>
          <a:blip r:embed="rId4"/>
          <a:stretch>
            <a:fillRect/>
          </a:stretch>
        </p:blipFill>
        <p:spPr>
          <a:xfrm>
            <a:off x="443755" y="5633582"/>
            <a:ext cx="11395822" cy="1188000"/>
          </a:xfrm>
          <a:prstGeom prst="rect">
            <a:avLst/>
          </a:prstGeom>
        </p:spPr>
      </p:pic>
      <p:pic>
        <p:nvPicPr>
          <p:cNvPr id="6" name="図 5" descr="カップ, テーブル, 食品, フルーツ が含まれている画像&#10;&#10;自動的に生成された説明">
            <a:extLst>
              <a:ext uri="{FF2B5EF4-FFF2-40B4-BE49-F238E27FC236}">
                <a16:creationId xmlns:a16="http://schemas.microsoft.com/office/drawing/2014/main" id="{E320BCEF-EC1D-4126-8A19-AEA123643C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6844" y="481418"/>
            <a:ext cx="5015192" cy="4364690"/>
          </a:xfrm>
          <a:prstGeom prst="rect">
            <a:avLst/>
          </a:prstGeom>
          <a:ln w="228600" cap="sq" cmpd="thickThin">
            <a:solidFill>
              <a:srgbClr val="000000"/>
            </a:solidFill>
            <a:prstDash val="solid"/>
            <a:miter lim="800000"/>
          </a:ln>
          <a:effectLst>
            <a:innerShdw blurRad="76200">
              <a:srgbClr val="000000"/>
            </a:innerShdw>
          </a:effectLst>
        </p:spPr>
      </p:pic>
      <p:pic>
        <p:nvPicPr>
          <p:cNvPr id="1028" name="Picture 4" descr="フルーツミックスジュース[11007057652]の写真素材・イラスト素材｜アマナイメージズ">
            <a:extLst>
              <a:ext uri="{FF2B5EF4-FFF2-40B4-BE49-F238E27FC236}">
                <a16:creationId xmlns:a16="http://schemas.microsoft.com/office/drawing/2014/main" id="{8D0C66C6-C022-418F-8A66-D2D4D438964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0100" y="475134"/>
            <a:ext cx="5143781" cy="436469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CB64922B-AAF7-470A-9B5D-0ADC6455391D}"/>
              </a:ext>
            </a:extLst>
          </p:cNvPr>
          <p:cNvSpPr/>
          <p:nvPr/>
        </p:nvSpPr>
        <p:spPr>
          <a:xfrm>
            <a:off x="580292" y="5064369"/>
            <a:ext cx="5470044" cy="678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latin typeface="Meiryo UI" panose="020B0604030504040204" pitchFamily="50" charset="-128"/>
                <a:ea typeface="Meiryo UI" panose="020B0604030504040204" pitchFamily="50" charset="-128"/>
              </a:rPr>
              <a:t>ミックスジュース型</a:t>
            </a:r>
          </a:p>
        </p:txBody>
      </p:sp>
      <p:sp>
        <p:nvSpPr>
          <p:cNvPr id="19" name="正方形/長方形 18">
            <a:extLst>
              <a:ext uri="{FF2B5EF4-FFF2-40B4-BE49-F238E27FC236}">
                <a16:creationId xmlns:a16="http://schemas.microsoft.com/office/drawing/2014/main" id="{913372EC-0356-4550-B87E-EB9D51CD2080}"/>
              </a:ext>
            </a:extLst>
          </p:cNvPr>
          <p:cNvSpPr/>
          <p:nvPr/>
        </p:nvSpPr>
        <p:spPr>
          <a:xfrm>
            <a:off x="6223359" y="5064368"/>
            <a:ext cx="5142163" cy="6784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latin typeface="Meiryo UI" panose="020B0604030504040204" pitchFamily="50" charset="-128"/>
                <a:ea typeface="Meiryo UI" panose="020B0604030504040204" pitchFamily="50" charset="-128"/>
              </a:rPr>
              <a:t>フルーツポンチ型</a:t>
            </a:r>
          </a:p>
        </p:txBody>
      </p:sp>
      <p:sp>
        <p:nvSpPr>
          <p:cNvPr id="15" name="正方形/長方形 14">
            <a:extLst>
              <a:ext uri="{FF2B5EF4-FFF2-40B4-BE49-F238E27FC236}">
                <a16:creationId xmlns:a16="http://schemas.microsoft.com/office/drawing/2014/main" id="{8D3D9F33-8917-4D5F-BEDE-A0E5878AE404}"/>
              </a:ext>
            </a:extLst>
          </p:cNvPr>
          <p:cNvSpPr/>
          <p:nvPr/>
        </p:nvSpPr>
        <p:spPr>
          <a:xfrm>
            <a:off x="753316" y="5742835"/>
            <a:ext cx="10685368" cy="833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002060"/>
                </a:solidFill>
                <a:latin typeface="Meiryo UI" panose="020B0604030504040204" pitchFamily="50" charset="-128"/>
                <a:ea typeface="Meiryo UI" panose="020B0604030504040204" pitchFamily="50" charset="-128"/>
              </a:rPr>
              <a:t>個 々 の 違 い や 持 ち 味 を 尊 重</a:t>
            </a:r>
          </a:p>
        </p:txBody>
      </p:sp>
    </p:spTree>
    <p:extLst>
      <p:ext uri="{BB962C8B-B14F-4D97-AF65-F5344CB8AC3E}">
        <p14:creationId xmlns:p14="http://schemas.microsoft.com/office/powerpoint/2010/main" val="2130524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C7AAE-13F5-4784-9E08-4500F615A939}"/>
              </a:ext>
            </a:extLst>
          </p:cNvPr>
          <p:cNvPicPr>
            <a:picLocks noChangeAspect="1"/>
          </p:cNvPicPr>
          <p:nvPr/>
        </p:nvPicPr>
        <p:blipFill>
          <a:blip r:embed="rId2"/>
          <a:stretch>
            <a:fillRect/>
          </a:stretch>
        </p:blipFill>
        <p:spPr>
          <a:xfrm>
            <a:off x="544489" y="2635200"/>
            <a:ext cx="11395822" cy="1443182"/>
          </a:xfrm>
          <a:prstGeom prst="rect">
            <a:avLst/>
          </a:prstGeom>
        </p:spPr>
      </p:pic>
      <p:sp>
        <p:nvSpPr>
          <p:cNvPr id="5" name="正方形/長方形 4">
            <a:extLst>
              <a:ext uri="{FF2B5EF4-FFF2-40B4-BE49-F238E27FC236}">
                <a16:creationId xmlns:a16="http://schemas.microsoft.com/office/drawing/2014/main" id="{C6B42857-46E1-9DCD-2C70-FC0A0C02E5C6}"/>
              </a:ext>
            </a:extLst>
          </p:cNvPr>
          <p:cNvSpPr/>
          <p:nvPr/>
        </p:nvSpPr>
        <p:spPr>
          <a:xfrm>
            <a:off x="1454400" y="2701591"/>
            <a:ext cx="9576000" cy="131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200" b="1" dirty="0">
                <a:solidFill>
                  <a:srgbClr val="C00000"/>
                </a:solidFill>
                <a:latin typeface="Meiryo UI" panose="020B0604030504040204" pitchFamily="50" charset="-128"/>
                <a:ea typeface="Meiryo UI" panose="020B0604030504040204" pitchFamily="50" charset="-128"/>
              </a:rPr>
              <a:t>DEI</a:t>
            </a:r>
            <a:r>
              <a:rPr kumimoji="1" lang="ja-JP" altLang="en-US" sz="7200" b="1" dirty="0">
                <a:solidFill>
                  <a:srgbClr val="C00000"/>
                </a:solidFill>
                <a:latin typeface="Meiryo UI" panose="020B0604030504040204" pitchFamily="50" charset="-128"/>
                <a:ea typeface="Meiryo UI" panose="020B0604030504040204" pitchFamily="50" charset="-128"/>
              </a:rPr>
              <a:t>が目指すもの</a:t>
            </a:r>
          </a:p>
        </p:txBody>
      </p:sp>
      <p:sp>
        <p:nvSpPr>
          <p:cNvPr id="2" name="スクロール: 横 1">
            <a:extLst>
              <a:ext uri="{FF2B5EF4-FFF2-40B4-BE49-F238E27FC236}">
                <a16:creationId xmlns:a16="http://schemas.microsoft.com/office/drawing/2014/main" id="{1E56DC3E-D324-5A3F-A2AF-92F79B6044D6}"/>
              </a:ext>
            </a:extLst>
          </p:cNvPr>
          <p:cNvSpPr/>
          <p:nvPr/>
        </p:nvSpPr>
        <p:spPr>
          <a:xfrm>
            <a:off x="162000" y="127564"/>
            <a:ext cx="11868000" cy="2318400"/>
          </a:xfrm>
          <a:prstGeom prst="horizont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accent4">
                    <a:lumMod val="50000"/>
                  </a:schemeClr>
                </a:solidFill>
                <a:latin typeface="Meiryo UI" panose="020B0604030504040204" pitchFamily="50" charset="-128"/>
                <a:ea typeface="Meiryo UI" panose="020B0604030504040204" pitchFamily="50" charset="-128"/>
              </a:rPr>
              <a:t>誰もが生き生きと輝ける社会</a:t>
            </a:r>
          </a:p>
        </p:txBody>
      </p:sp>
      <p:sp>
        <p:nvSpPr>
          <p:cNvPr id="7" name="スクロール: 横 6">
            <a:extLst>
              <a:ext uri="{FF2B5EF4-FFF2-40B4-BE49-F238E27FC236}">
                <a16:creationId xmlns:a16="http://schemas.microsoft.com/office/drawing/2014/main" id="{C2A3351F-CD4C-3E4B-5E2A-DB007BD391CC}"/>
              </a:ext>
            </a:extLst>
          </p:cNvPr>
          <p:cNvSpPr/>
          <p:nvPr/>
        </p:nvSpPr>
        <p:spPr>
          <a:xfrm>
            <a:off x="125400" y="4217218"/>
            <a:ext cx="11941200" cy="2318400"/>
          </a:xfrm>
          <a:prstGeom prst="horizontalScroll">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rgbClr val="002060"/>
                </a:solidFill>
                <a:latin typeface="Meiryo UI" panose="020B0604030504040204" pitchFamily="50" charset="-128"/>
                <a:ea typeface="Meiryo UI" panose="020B0604030504040204" pitchFamily="50" charset="-128"/>
              </a:rPr>
              <a:t>各人の違いを生かすことで成長</a:t>
            </a:r>
          </a:p>
        </p:txBody>
      </p:sp>
    </p:spTree>
    <p:extLst>
      <p:ext uri="{BB962C8B-B14F-4D97-AF65-F5344CB8AC3E}">
        <p14:creationId xmlns:p14="http://schemas.microsoft.com/office/powerpoint/2010/main" val="3269914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08AD917-DDC3-46BD-BD8B-8555DB0C7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184" y="333375"/>
            <a:ext cx="4772422" cy="6191250"/>
          </a:xfrm>
          <a:prstGeom prst="rect">
            <a:avLst/>
          </a:prstGeom>
        </p:spPr>
      </p:pic>
      <p:sp>
        <p:nvSpPr>
          <p:cNvPr id="5" name="四角形: 角を丸くする 4">
            <a:extLst>
              <a:ext uri="{FF2B5EF4-FFF2-40B4-BE49-F238E27FC236}">
                <a16:creationId xmlns:a16="http://schemas.microsoft.com/office/drawing/2014/main" id="{0AFE7C9F-13A0-42B7-BE21-FF22108AFDEC}"/>
              </a:ext>
            </a:extLst>
          </p:cNvPr>
          <p:cNvSpPr/>
          <p:nvPr/>
        </p:nvSpPr>
        <p:spPr>
          <a:xfrm>
            <a:off x="5053675" y="1439999"/>
            <a:ext cx="7138325" cy="4320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rPr>
              <a:t>1.</a:t>
            </a:r>
            <a:r>
              <a:rPr kumimoji="1" lang="ja-JP" altLang="en-US" sz="3600" b="1" dirty="0">
                <a:solidFill>
                  <a:schemeClr val="accent1">
                    <a:lumMod val="20000"/>
                    <a:lumOff val="80000"/>
                  </a:schemeClr>
                </a:solidFill>
                <a:latin typeface="Meiryo UI" panose="020B0604030504040204" pitchFamily="50" charset="-128"/>
                <a:ea typeface="Meiryo UI" panose="020B0604030504040204" pitchFamily="50" charset="-128"/>
              </a:rPr>
              <a:t>ロータリーのビジョン声明</a:t>
            </a:r>
            <a:endParaRPr kumimoji="1"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endParaRPr>
          </a:p>
          <a:p>
            <a:r>
              <a:rPr kumimoji="1" lang="ja-JP" altLang="en-US" sz="1400" b="1" dirty="0">
                <a:solidFill>
                  <a:srgbClr val="00B0F0"/>
                </a:solidFill>
                <a:latin typeface="Meiryo UI" panose="020B0604030504040204" pitchFamily="50" charset="-128"/>
                <a:ea typeface="Meiryo UI" panose="020B0604030504040204" pitchFamily="50" charset="-128"/>
              </a:rPr>
              <a:t>・</a:t>
            </a:r>
            <a:endParaRPr kumimoji="1" lang="en-US" altLang="ja-JP" sz="1400" b="1" dirty="0">
              <a:solidFill>
                <a:srgbClr val="00B0F0"/>
              </a:solidFill>
              <a:latin typeface="Meiryo UI" panose="020B0604030504040204" pitchFamily="50" charset="-128"/>
              <a:ea typeface="Meiryo UI" panose="020B0604030504040204" pitchFamily="50" charset="-128"/>
            </a:endParaRPr>
          </a:p>
          <a:p>
            <a:r>
              <a:rPr kumimoji="1" lang="en-US" altLang="ja-JP" sz="3600" b="1" dirty="0">
                <a:solidFill>
                  <a:srgbClr val="C00000"/>
                </a:solidFill>
                <a:latin typeface="Meiryo UI" panose="020B0604030504040204" pitchFamily="50" charset="-128"/>
                <a:ea typeface="Meiryo UI" panose="020B0604030504040204" pitchFamily="50" charset="-128"/>
              </a:rPr>
              <a:t>2.</a:t>
            </a:r>
            <a:r>
              <a:rPr kumimoji="1" lang="ja-JP" altLang="en-US" sz="3600" b="1" dirty="0">
                <a:solidFill>
                  <a:srgbClr val="C00000"/>
                </a:solidFill>
                <a:latin typeface="Meiryo UI" panose="020B0604030504040204" pitchFamily="50" charset="-128"/>
                <a:ea typeface="Meiryo UI" panose="020B0604030504040204" pitchFamily="50" charset="-128"/>
              </a:rPr>
              <a:t>戦略的優先事項と目的</a:t>
            </a:r>
          </a:p>
          <a:p>
            <a:r>
              <a:rPr kumimoji="1" lang="ja-JP" altLang="en-US" sz="28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002060"/>
                </a:solidFill>
                <a:latin typeface="Meiryo UI" panose="020B0604030504040204" pitchFamily="50" charset="-128"/>
                <a:ea typeface="Meiryo UI" panose="020B0604030504040204" pitchFamily="50" charset="-128"/>
              </a:rPr>
              <a:t>①</a:t>
            </a:r>
            <a:r>
              <a:rPr kumimoji="1" lang="en-US" altLang="ja-JP" sz="3200" b="1" dirty="0">
                <a:solidFill>
                  <a:srgbClr val="002060"/>
                </a:solidFill>
                <a:latin typeface="Meiryo UI" panose="020B0604030504040204" pitchFamily="50" charset="-128"/>
                <a:ea typeface="Meiryo UI" panose="020B0604030504040204" pitchFamily="50" charset="-128"/>
              </a:rPr>
              <a:t> </a:t>
            </a:r>
            <a:r>
              <a:rPr kumimoji="1" lang="ja-JP" altLang="en-US" sz="3200" b="1" dirty="0">
                <a:solidFill>
                  <a:schemeClr val="accent2">
                    <a:lumMod val="50000"/>
                  </a:schemeClr>
                </a:solidFill>
                <a:latin typeface="Meiryo UI" panose="020B0604030504040204" pitchFamily="50" charset="-128"/>
                <a:ea typeface="Meiryo UI" panose="020B0604030504040204" pitchFamily="50" charset="-128"/>
              </a:rPr>
              <a:t>より大きなインパクトをもたらす</a:t>
            </a:r>
          </a:p>
          <a:p>
            <a:r>
              <a:rPr kumimoji="1" lang="ja-JP" altLang="en-US" sz="32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002060"/>
                </a:solidFill>
                <a:latin typeface="Meiryo UI" panose="020B0604030504040204" pitchFamily="50" charset="-128"/>
                <a:ea typeface="Meiryo UI" panose="020B0604030504040204" pitchFamily="50" charset="-128"/>
              </a:rPr>
              <a:t>②</a:t>
            </a:r>
            <a:r>
              <a:rPr kumimoji="1" lang="en-US" altLang="ja-JP" sz="32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FF0066"/>
                </a:solidFill>
                <a:latin typeface="Meiryo UI" panose="020B0604030504040204" pitchFamily="50" charset="-128"/>
                <a:ea typeface="Meiryo UI" panose="020B0604030504040204" pitchFamily="50" charset="-128"/>
              </a:rPr>
              <a:t>参加者の基盤を広げる</a:t>
            </a:r>
          </a:p>
          <a:p>
            <a:r>
              <a:rPr kumimoji="1" lang="ja-JP" altLang="en-US" sz="32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002060"/>
                </a:solidFill>
                <a:latin typeface="Meiryo UI" panose="020B0604030504040204" pitchFamily="50" charset="-128"/>
                <a:ea typeface="Meiryo UI" panose="020B0604030504040204" pitchFamily="50" charset="-128"/>
              </a:rPr>
              <a:t>③</a:t>
            </a:r>
            <a:r>
              <a:rPr kumimoji="1" lang="en-US" altLang="ja-JP" sz="32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7030A0"/>
                </a:solidFill>
                <a:latin typeface="Meiryo UI" panose="020B0604030504040204" pitchFamily="50" charset="-128"/>
                <a:ea typeface="Meiryo UI" panose="020B0604030504040204" pitchFamily="50" charset="-128"/>
              </a:rPr>
              <a:t>参加者の積極的なかかわりを促す</a:t>
            </a:r>
          </a:p>
          <a:p>
            <a:r>
              <a:rPr kumimoji="1" lang="ja-JP" altLang="en-US" sz="3200" b="1" dirty="0">
                <a:solidFill>
                  <a:schemeClr val="tx1"/>
                </a:solidFill>
                <a:latin typeface="Meiryo UI" panose="020B0604030504040204" pitchFamily="50" charset="-128"/>
                <a:ea typeface="Meiryo UI" panose="020B0604030504040204" pitchFamily="50" charset="-128"/>
              </a:rPr>
              <a:t>　</a:t>
            </a:r>
            <a:r>
              <a:rPr kumimoji="1" lang="ja-JP" altLang="en-US" sz="3200" b="1" dirty="0">
                <a:solidFill>
                  <a:srgbClr val="002060"/>
                </a:solidFill>
                <a:latin typeface="Meiryo UI" panose="020B0604030504040204" pitchFamily="50" charset="-128"/>
                <a:ea typeface="Meiryo UI" panose="020B0604030504040204" pitchFamily="50" charset="-128"/>
              </a:rPr>
              <a:t>④</a:t>
            </a:r>
            <a:r>
              <a:rPr kumimoji="1" lang="en-US" altLang="ja-JP" sz="3200" b="1" dirty="0">
                <a:solidFill>
                  <a:schemeClr val="accent6">
                    <a:lumMod val="60000"/>
                    <a:lumOff val="40000"/>
                  </a:schemeClr>
                </a:solidFill>
                <a:latin typeface="Meiryo UI" panose="020B0604030504040204" pitchFamily="50" charset="-128"/>
                <a:ea typeface="Meiryo UI" panose="020B0604030504040204" pitchFamily="50" charset="-128"/>
              </a:rPr>
              <a:t> </a:t>
            </a:r>
            <a:r>
              <a:rPr kumimoji="1" lang="ja-JP" altLang="en-US" sz="3200" b="1" dirty="0">
                <a:solidFill>
                  <a:srgbClr val="0070C0"/>
                </a:solidFill>
                <a:latin typeface="Meiryo UI" panose="020B0604030504040204" pitchFamily="50" charset="-128"/>
                <a:ea typeface="Meiryo UI" panose="020B0604030504040204" pitchFamily="50" charset="-128"/>
              </a:rPr>
              <a:t>適応力を高める</a:t>
            </a:r>
            <a:endParaRPr kumimoji="1" lang="en-US" altLang="ja-JP" sz="3200" b="1" dirty="0">
              <a:solidFill>
                <a:srgbClr val="0070C0"/>
              </a:solidFill>
              <a:latin typeface="Meiryo UI" panose="020B0604030504040204" pitchFamily="50" charset="-128"/>
              <a:ea typeface="Meiryo UI" panose="020B0604030504040204" pitchFamily="50" charset="-128"/>
            </a:endParaRPr>
          </a:p>
          <a:p>
            <a:r>
              <a:rPr lang="ja-JP" altLang="en-US" sz="1050" b="1" dirty="0">
                <a:solidFill>
                  <a:schemeClr val="tx1"/>
                </a:solidFill>
                <a:latin typeface="Meiryo UI" panose="020B0604030504040204" pitchFamily="50" charset="-128"/>
                <a:ea typeface="Meiryo UI" panose="020B0604030504040204" pitchFamily="50" charset="-128"/>
              </a:rPr>
              <a:t>・</a:t>
            </a:r>
            <a:endParaRPr lang="en-US" altLang="ja-JP" sz="1050" b="1" dirty="0">
              <a:solidFill>
                <a:schemeClr val="tx1"/>
              </a:solidFill>
              <a:latin typeface="Meiryo UI" panose="020B0604030504040204" pitchFamily="50" charset="-128"/>
              <a:ea typeface="Meiryo UI" panose="020B0604030504040204" pitchFamily="50" charset="-128"/>
            </a:endParaRPr>
          </a:p>
          <a:p>
            <a:r>
              <a:rPr lang="en-US" altLang="ja-JP" sz="3600" b="1" dirty="0">
                <a:solidFill>
                  <a:srgbClr val="002060"/>
                </a:solidFill>
                <a:latin typeface="Meiryo UI" panose="020B0604030504040204" pitchFamily="50" charset="-128"/>
                <a:ea typeface="Meiryo UI" panose="020B0604030504040204" pitchFamily="50" charset="-128"/>
              </a:rPr>
              <a:t>3.</a:t>
            </a:r>
            <a:r>
              <a:rPr lang="ja-JP" altLang="en-US" sz="3600" b="1" dirty="0">
                <a:solidFill>
                  <a:srgbClr val="002060"/>
                </a:solidFill>
                <a:latin typeface="Meiryo UI" panose="020B0604030504040204" pitchFamily="50" charset="-128"/>
                <a:ea typeface="Meiryo UI" panose="020B0604030504040204" pitchFamily="50" charset="-128"/>
              </a:rPr>
              <a:t>中核的価値観</a:t>
            </a:r>
            <a:endParaRPr kumimoji="1" lang="ja-JP" altLang="en-US" sz="2800" dirty="0">
              <a:solidFill>
                <a:srgbClr val="C00000"/>
              </a:solidFill>
              <a:latin typeface="HGP創英角ｺﾞｼｯｸUB" panose="020B0900000000000000" pitchFamily="50" charset="-128"/>
              <a:ea typeface="HGP創英角ｺﾞｼｯｸUB" panose="020B0900000000000000" pitchFamily="50" charset="-128"/>
            </a:endParaRPr>
          </a:p>
        </p:txBody>
      </p:sp>
      <p:sp>
        <p:nvSpPr>
          <p:cNvPr id="7" name="Title 1">
            <a:extLst>
              <a:ext uri="{FF2B5EF4-FFF2-40B4-BE49-F238E27FC236}">
                <a16:creationId xmlns:a16="http://schemas.microsoft.com/office/drawing/2014/main" id="{329C4DBA-37B0-4F06-9294-E71D85E1C152}"/>
              </a:ext>
            </a:extLst>
          </p:cNvPr>
          <p:cNvSpPr txBox="1">
            <a:spLocks/>
          </p:cNvSpPr>
          <p:nvPr/>
        </p:nvSpPr>
        <p:spPr bwMode="auto">
          <a:xfrm>
            <a:off x="5489166" y="432315"/>
            <a:ext cx="6783134"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S PGothic" pitchFamily="34" charset="0"/>
                <a:ea typeface="MS PMincho" pitchFamily="34" charset="-128"/>
              </a:defRPr>
            </a:lvl1pPr>
            <a:lvl2pPr marL="742950" indent="-285750" eaLnBrk="0" hangingPunct="0">
              <a:defRPr>
                <a:solidFill>
                  <a:schemeClr val="tx1"/>
                </a:solidFill>
                <a:latin typeface="MS PGothic" pitchFamily="34" charset="0"/>
                <a:ea typeface="MS PMincho" pitchFamily="34" charset="-128"/>
              </a:defRPr>
            </a:lvl2pPr>
            <a:lvl3pPr marL="1143000" indent="-228600" eaLnBrk="0" hangingPunct="0">
              <a:defRPr>
                <a:solidFill>
                  <a:schemeClr val="tx1"/>
                </a:solidFill>
                <a:latin typeface="MS PGothic" pitchFamily="34" charset="0"/>
                <a:ea typeface="MS PMincho" pitchFamily="34" charset="-128"/>
              </a:defRPr>
            </a:lvl3pPr>
            <a:lvl4pPr marL="1600200" indent="-228600" eaLnBrk="0" hangingPunct="0">
              <a:defRPr>
                <a:solidFill>
                  <a:schemeClr val="tx1"/>
                </a:solidFill>
                <a:latin typeface="MS PGothic" pitchFamily="34" charset="0"/>
                <a:ea typeface="MS PMincho" pitchFamily="34" charset="-128"/>
              </a:defRPr>
            </a:lvl4pPr>
            <a:lvl5pPr marL="2057400" indent="-228600" eaLnBrk="0" hangingPunct="0">
              <a:defRPr>
                <a:solidFill>
                  <a:schemeClr val="tx1"/>
                </a:solidFill>
                <a:latin typeface="MS PGothic" pitchFamily="34" charset="0"/>
                <a:ea typeface="MS PMincho" pitchFamily="34" charset="-128"/>
              </a:defRPr>
            </a:lvl5pPr>
            <a:lvl6pPr marL="2514600" indent="-228600" defTabSz="457200" eaLnBrk="0" fontAlgn="base" hangingPunct="0">
              <a:spcBef>
                <a:spcPct val="0"/>
              </a:spcBef>
              <a:spcAft>
                <a:spcPct val="0"/>
              </a:spcAft>
              <a:defRPr>
                <a:solidFill>
                  <a:schemeClr val="tx1"/>
                </a:solidFill>
                <a:latin typeface="MS PGothic" pitchFamily="34" charset="0"/>
                <a:ea typeface="MS PMincho" pitchFamily="34" charset="-128"/>
              </a:defRPr>
            </a:lvl6pPr>
            <a:lvl7pPr marL="2971800" indent="-228600" defTabSz="457200" eaLnBrk="0" fontAlgn="base" hangingPunct="0">
              <a:spcBef>
                <a:spcPct val="0"/>
              </a:spcBef>
              <a:spcAft>
                <a:spcPct val="0"/>
              </a:spcAft>
              <a:defRPr>
                <a:solidFill>
                  <a:schemeClr val="tx1"/>
                </a:solidFill>
                <a:latin typeface="MS PGothic" pitchFamily="34" charset="0"/>
                <a:ea typeface="MS PMincho" pitchFamily="34" charset="-128"/>
              </a:defRPr>
            </a:lvl7pPr>
            <a:lvl8pPr marL="3429000" indent="-228600" defTabSz="457200" eaLnBrk="0" fontAlgn="base" hangingPunct="0">
              <a:spcBef>
                <a:spcPct val="0"/>
              </a:spcBef>
              <a:spcAft>
                <a:spcPct val="0"/>
              </a:spcAft>
              <a:defRPr>
                <a:solidFill>
                  <a:schemeClr val="tx1"/>
                </a:solidFill>
                <a:latin typeface="MS PGothic" pitchFamily="34" charset="0"/>
                <a:ea typeface="MS PMincho" pitchFamily="34" charset="-128"/>
              </a:defRPr>
            </a:lvl8pPr>
            <a:lvl9pPr marL="3886200" indent="-228600" defTabSz="457200" eaLnBrk="0" fontAlgn="base" hangingPunct="0">
              <a:spcBef>
                <a:spcPct val="0"/>
              </a:spcBef>
              <a:spcAft>
                <a:spcPct val="0"/>
              </a:spcAft>
              <a:defRPr>
                <a:solidFill>
                  <a:schemeClr val="tx1"/>
                </a:solidFill>
                <a:latin typeface="MS PGothic" pitchFamily="34" charset="0"/>
                <a:ea typeface="MS PMincho" pitchFamily="34" charset="-128"/>
              </a:defRPr>
            </a:lvl9pPr>
          </a:lstStyle>
          <a:p>
            <a:pPr algn="ctr" rtl="0" eaLnBrk="1" hangingPunct="1">
              <a:lnSpc>
                <a:spcPct val="80000"/>
              </a:lnSpc>
            </a:pPr>
            <a:r>
              <a:rPr lang="ja-JP" altLang="en-US" sz="6000" b="1" dirty="0">
                <a:solidFill>
                  <a:srgbClr val="FFFF00"/>
                </a:solidFill>
                <a:latin typeface="Meiryo UI" panose="020B0604030504040204" pitchFamily="50" charset="-128"/>
                <a:ea typeface="Meiryo UI" panose="020B0604030504040204" pitchFamily="50" charset="-128"/>
              </a:rPr>
              <a:t>行動計画</a:t>
            </a:r>
            <a:endParaRPr lang="ja" altLang="en-US" sz="6000" b="1" dirty="0">
              <a:solidFill>
                <a:srgbClr val="FFFF00"/>
              </a:solidFill>
              <a:latin typeface="Meiryo UI" panose="020B0604030504040204" pitchFamily="50" charset="-128"/>
              <a:ea typeface="Meiryo UI" panose="020B0604030504040204" pitchFamily="50" charset="-128"/>
            </a:endParaRPr>
          </a:p>
          <a:p>
            <a:pPr algn="l" rtl="0" eaLnBrk="1" hangingPunct="1">
              <a:lnSpc>
                <a:spcPct val="80000"/>
              </a:lnSpc>
            </a:pPr>
            <a:r>
              <a:rPr lang="ja" altLang="en-US" sz="3200" dirty="0">
                <a:solidFill>
                  <a:schemeClr val="bg1"/>
                </a:solidFill>
                <a:latin typeface="MS PGothic" panose="020B0600070205080204" pitchFamily="34" charset="-128"/>
                <a:ea typeface="MS PGothic" panose="020B0600070205080204" pitchFamily="34" charset="-128"/>
              </a:rPr>
              <a:t>　</a:t>
            </a:r>
          </a:p>
        </p:txBody>
      </p:sp>
      <p:sp>
        <p:nvSpPr>
          <p:cNvPr id="11" name="フレーム (半分) 10">
            <a:extLst>
              <a:ext uri="{FF2B5EF4-FFF2-40B4-BE49-F238E27FC236}">
                <a16:creationId xmlns:a16="http://schemas.microsoft.com/office/drawing/2014/main" id="{0EF802BA-EE7F-424E-853A-A1B339D3F5CC}"/>
              </a:ext>
            </a:extLst>
          </p:cNvPr>
          <p:cNvSpPr/>
          <p:nvPr/>
        </p:nvSpPr>
        <p:spPr>
          <a:xfrm rot="10800000">
            <a:off x="6474868" y="432315"/>
            <a:ext cx="4404332" cy="941199"/>
          </a:xfrm>
          <a:prstGeom prst="halfFrame">
            <a:avLst>
              <a:gd name="adj1" fmla="val 16530"/>
              <a:gd name="adj2" fmla="val 1481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四角形: 角を丸くする 1">
            <a:extLst>
              <a:ext uri="{FF2B5EF4-FFF2-40B4-BE49-F238E27FC236}">
                <a16:creationId xmlns:a16="http://schemas.microsoft.com/office/drawing/2014/main" id="{78C4E5C6-A553-655A-94BA-A359E4DF2885}"/>
              </a:ext>
            </a:extLst>
          </p:cNvPr>
          <p:cNvSpPr/>
          <p:nvPr/>
        </p:nvSpPr>
        <p:spPr>
          <a:xfrm>
            <a:off x="390184" y="5707090"/>
            <a:ext cx="11279267" cy="870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4400" b="1" dirty="0">
                <a:solidFill>
                  <a:srgbClr val="FFFF00"/>
                </a:solidFill>
                <a:latin typeface="Meiryo UI" panose="020B0604030504040204" pitchFamily="50" charset="-128"/>
                <a:ea typeface="Meiryo UI" panose="020B0604030504040204" pitchFamily="50" charset="-128"/>
              </a:rPr>
              <a:t>(2019</a:t>
            </a:r>
            <a:r>
              <a:rPr lang="ja-JP" altLang="en-US" sz="4400" b="1" dirty="0">
                <a:solidFill>
                  <a:srgbClr val="FFFF00"/>
                </a:solidFill>
                <a:latin typeface="Meiryo UI" panose="020B0604030504040204" pitchFamily="50" charset="-128"/>
                <a:ea typeface="Meiryo UI" panose="020B0604030504040204" pitchFamily="50" charset="-128"/>
              </a:rPr>
              <a:t>年</a:t>
            </a:r>
            <a:r>
              <a:rPr lang="en-US" altLang="ja-JP" sz="4400" b="1" dirty="0">
                <a:solidFill>
                  <a:srgbClr val="FFFF00"/>
                </a:solidFill>
                <a:latin typeface="Meiryo UI" panose="020B0604030504040204" pitchFamily="50" charset="-128"/>
                <a:ea typeface="Meiryo UI" panose="020B0604030504040204" pitchFamily="50" charset="-128"/>
              </a:rPr>
              <a:t>7</a:t>
            </a:r>
            <a:r>
              <a:rPr lang="ja-JP" altLang="en-US" sz="4400" b="1" dirty="0">
                <a:solidFill>
                  <a:srgbClr val="FFFF00"/>
                </a:solidFill>
                <a:latin typeface="Meiryo UI" panose="020B0604030504040204" pitchFamily="50" charset="-128"/>
                <a:ea typeface="Meiryo UI" panose="020B0604030504040204" pitchFamily="50" charset="-128"/>
              </a:rPr>
              <a:t>月より</a:t>
            </a:r>
            <a:r>
              <a:rPr lang="en-US" altLang="ja-JP" sz="4400" b="1" dirty="0">
                <a:solidFill>
                  <a:srgbClr val="FFFF00"/>
                </a:solidFill>
                <a:latin typeface="Meiryo UI" panose="020B0604030504040204" pitchFamily="50" charset="-128"/>
                <a:ea typeface="Meiryo UI" panose="020B0604030504040204" pitchFamily="50" charset="-128"/>
              </a:rPr>
              <a:t>2024</a:t>
            </a:r>
            <a:r>
              <a:rPr lang="ja-JP" altLang="en-US" sz="4400" b="1" dirty="0">
                <a:solidFill>
                  <a:srgbClr val="FFFF00"/>
                </a:solidFill>
                <a:latin typeface="Meiryo UI" panose="020B0604030504040204" pitchFamily="50" charset="-128"/>
                <a:ea typeface="Meiryo UI" panose="020B0604030504040204" pitchFamily="50" charset="-128"/>
              </a:rPr>
              <a:t>年</a:t>
            </a:r>
            <a:r>
              <a:rPr lang="en-US" altLang="ja-JP" sz="4400" b="1" dirty="0">
                <a:solidFill>
                  <a:srgbClr val="FFFF00"/>
                </a:solidFill>
                <a:latin typeface="Meiryo UI" panose="020B0604030504040204" pitchFamily="50" charset="-128"/>
                <a:ea typeface="Meiryo UI" panose="020B0604030504040204" pitchFamily="50" charset="-128"/>
              </a:rPr>
              <a:t>6</a:t>
            </a:r>
            <a:r>
              <a:rPr lang="ja-JP" altLang="en-US" sz="4400" b="1" dirty="0">
                <a:solidFill>
                  <a:srgbClr val="FFFF00"/>
                </a:solidFill>
                <a:latin typeface="Meiryo UI" panose="020B0604030504040204" pitchFamily="50" charset="-128"/>
                <a:ea typeface="Meiryo UI" panose="020B0604030504040204" pitchFamily="50" charset="-128"/>
              </a:rPr>
              <a:t>月までの</a:t>
            </a:r>
            <a:r>
              <a:rPr lang="en-US" altLang="ja-JP" sz="4400" b="1" dirty="0">
                <a:solidFill>
                  <a:srgbClr val="FFFF00"/>
                </a:solidFill>
                <a:latin typeface="Meiryo UI" panose="020B0604030504040204" pitchFamily="50" charset="-128"/>
                <a:ea typeface="Meiryo UI" panose="020B0604030504040204" pitchFamily="50" charset="-128"/>
              </a:rPr>
              <a:t>5</a:t>
            </a:r>
            <a:r>
              <a:rPr lang="ja-JP" altLang="en-US" sz="4400" b="1" dirty="0">
                <a:solidFill>
                  <a:srgbClr val="FFFF00"/>
                </a:solidFill>
                <a:latin typeface="Meiryo UI" panose="020B0604030504040204" pitchFamily="50" charset="-128"/>
                <a:ea typeface="Meiryo UI" panose="020B0604030504040204" pitchFamily="50" charset="-128"/>
              </a:rPr>
              <a:t>年間</a:t>
            </a:r>
            <a:r>
              <a:rPr lang="en-US" altLang="ja-JP" sz="4400" b="1" dirty="0">
                <a:solidFill>
                  <a:srgbClr val="FFFF00"/>
                </a:solidFill>
                <a:latin typeface="Meiryo UI" panose="020B0604030504040204" pitchFamily="50" charset="-128"/>
                <a:ea typeface="Meiryo UI" panose="020B0604030504040204" pitchFamily="50" charset="-128"/>
              </a:rPr>
              <a:t>)</a:t>
            </a:r>
            <a:endParaRPr lang="ja-JP" altLang="en-US" sz="4400" b="1" dirty="0">
              <a:solidFill>
                <a:srgbClr val="FFFF00"/>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1404745177"/>
      </p:ext>
    </p:extLst>
  </p:cSld>
  <p:clrMapOvr>
    <a:masterClrMapping/>
  </p:clrMapOvr>
  <mc:AlternateContent xmlns:mc="http://schemas.openxmlformats.org/markup-compatibility/2006" xmlns:p14="http://schemas.microsoft.com/office/powerpoint/2010/main">
    <mc:Choice Requires="p14">
      <p:transition spd="slow" p14:dur="1500" advTm="32206">
        <p14:window dir="vert"/>
      </p:transition>
    </mc:Choice>
    <mc:Fallback xmlns="">
      <p:transition spd="slow" advTm="32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50"/>
                                        <p:tgtEl>
                                          <p:spTgt spid="5">
                                            <p:txEl>
                                              <p:pRg st="3" end="3"/>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fade">
                                      <p:cBhvr>
                                        <p:cTn id="11" dur="250"/>
                                        <p:tgtEl>
                                          <p:spTgt spid="5">
                                            <p:txEl>
                                              <p:pRg st="4" end="4"/>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250"/>
                                        <p:tgtEl>
                                          <p:spTgt spid="5">
                                            <p:txEl>
                                              <p:pRg st="5" end="5"/>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50"/>
                                        <p:tgtEl>
                                          <p:spTgt spid="5">
                                            <p:txEl>
                                              <p:pRg st="6" end="6"/>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50"/>
                                        <p:tgtEl>
                                          <p:spTgt spid="5">
                                            <p:txEl>
                                              <p:pRg st="8" end="8"/>
                                            </p:txEl>
                                          </p:spTgt>
                                        </p:tgtEl>
                                      </p:cBhvr>
                                    </p:animEffect>
                                  </p:childTnLst>
                                </p:cTn>
                              </p:par>
                            </p:childTnLst>
                          </p:cTn>
                        </p:par>
                        <p:par>
                          <p:cTn id="24" fill="hold">
                            <p:stCondLst>
                              <p:cond delay="1250"/>
                            </p:stCondLst>
                            <p:childTnLst>
                              <p:par>
                                <p:cTn id="25" presetID="2" presetClass="entr" presetSubtype="1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人, 女性, テーブル, 持つ が含まれている画像&#10;&#10;自動的に生成された説明">
            <a:extLst>
              <a:ext uri="{FF2B5EF4-FFF2-40B4-BE49-F238E27FC236}">
                <a16:creationId xmlns:a16="http://schemas.microsoft.com/office/drawing/2014/main" id="{66290C3E-76C7-4B13-9D56-047857EEE1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1865" y="910931"/>
            <a:ext cx="3708329" cy="3377670"/>
          </a:xfrm>
          <a:prstGeom prst="rect">
            <a:avLst/>
          </a:prstGeom>
        </p:spPr>
      </p:pic>
      <p:pic>
        <p:nvPicPr>
          <p:cNvPr id="9" name="図 8" descr="人, 屋外, 建物, 女性 が含まれている画像&#10;&#10;自動的に生成された説明">
            <a:extLst>
              <a:ext uri="{FF2B5EF4-FFF2-40B4-BE49-F238E27FC236}">
                <a16:creationId xmlns:a16="http://schemas.microsoft.com/office/drawing/2014/main" id="{A6BAA9EA-7DF8-483A-813B-468C48A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4443" y="919795"/>
            <a:ext cx="3616688" cy="3294200"/>
          </a:xfrm>
          <a:prstGeom prst="rect">
            <a:avLst/>
          </a:prstGeom>
        </p:spPr>
      </p:pic>
      <p:pic>
        <p:nvPicPr>
          <p:cNvPr id="13" name="図 12" descr="人, 女性, シーン, ステージ が含まれている画像&#10;&#10;自動的に生成された説明">
            <a:extLst>
              <a:ext uri="{FF2B5EF4-FFF2-40B4-BE49-F238E27FC236}">
                <a16:creationId xmlns:a16="http://schemas.microsoft.com/office/drawing/2014/main" id="{4989DE52-81E5-4922-A6C6-3CE0859737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69" y="3648744"/>
            <a:ext cx="3419504" cy="3114598"/>
          </a:xfrm>
          <a:prstGeom prst="rect">
            <a:avLst/>
          </a:prstGeom>
        </p:spPr>
      </p:pic>
      <p:pic>
        <p:nvPicPr>
          <p:cNvPr id="20" name="図 19" descr="ステージに立っている女性たち&#10;&#10;自動的に生成された説明">
            <a:extLst>
              <a:ext uri="{FF2B5EF4-FFF2-40B4-BE49-F238E27FC236}">
                <a16:creationId xmlns:a16="http://schemas.microsoft.com/office/drawing/2014/main" id="{A694B780-2F97-4E8C-961D-E959E207F8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2447" y="3535193"/>
            <a:ext cx="3496237" cy="3184490"/>
          </a:xfrm>
          <a:prstGeom prst="rect">
            <a:avLst/>
          </a:prstGeom>
        </p:spPr>
      </p:pic>
      <p:sp>
        <p:nvSpPr>
          <p:cNvPr id="2" name="四角形: 角を丸くする 1">
            <a:extLst>
              <a:ext uri="{FF2B5EF4-FFF2-40B4-BE49-F238E27FC236}">
                <a16:creationId xmlns:a16="http://schemas.microsoft.com/office/drawing/2014/main" id="{445D2B30-C45D-4CE2-BF4D-9E6C05714FC1}"/>
              </a:ext>
            </a:extLst>
          </p:cNvPr>
          <p:cNvSpPr/>
          <p:nvPr/>
        </p:nvSpPr>
        <p:spPr>
          <a:xfrm>
            <a:off x="6233460" y="1852747"/>
            <a:ext cx="3956422" cy="17600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FFFF00"/>
                </a:solidFill>
                <a:latin typeface="Meiryo UI" panose="020B0604030504040204" pitchFamily="50" charset="-128"/>
                <a:ea typeface="Meiryo UI" panose="020B0604030504040204" pitchFamily="50" charset="-128"/>
              </a:rPr>
              <a:t>参加者の</a:t>
            </a:r>
          </a:p>
          <a:p>
            <a:pPr algn="ctr"/>
            <a:r>
              <a:rPr kumimoji="1" lang="ja-JP" altLang="en-US" sz="4800" b="1" dirty="0">
                <a:solidFill>
                  <a:srgbClr val="FFFF00"/>
                </a:solidFill>
                <a:latin typeface="Meiryo UI" panose="020B0604030504040204" pitchFamily="50" charset="-128"/>
                <a:ea typeface="Meiryo UI" panose="020B0604030504040204" pitchFamily="50" charset="-128"/>
              </a:rPr>
              <a:t>基盤を広げる</a:t>
            </a:r>
          </a:p>
        </p:txBody>
      </p:sp>
      <p:sp>
        <p:nvSpPr>
          <p:cNvPr id="10" name="四角形: 角を丸くする 9">
            <a:extLst>
              <a:ext uri="{FF2B5EF4-FFF2-40B4-BE49-F238E27FC236}">
                <a16:creationId xmlns:a16="http://schemas.microsoft.com/office/drawing/2014/main" id="{BB64E995-9B9B-491C-A80C-9CD3CB867B34}"/>
              </a:ext>
            </a:extLst>
          </p:cNvPr>
          <p:cNvSpPr/>
          <p:nvPr/>
        </p:nvSpPr>
        <p:spPr>
          <a:xfrm>
            <a:off x="-29263" y="1888673"/>
            <a:ext cx="3170449" cy="17600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FF33CC"/>
                </a:solidFill>
                <a:latin typeface="Meiryo UI" panose="020B0604030504040204" pitchFamily="50" charset="-128"/>
                <a:ea typeface="Meiryo UI" panose="020B0604030504040204" pitchFamily="50" charset="-128"/>
              </a:rPr>
              <a:t>大きな</a:t>
            </a:r>
          </a:p>
          <a:p>
            <a:pPr algn="ctr"/>
            <a:r>
              <a:rPr kumimoji="1" lang="ja-JP" altLang="en-US" sz="4800" b="1" dirty="0">
                <a:solidFill>
                  <a:srgbClr val="FF33CC"/>
                </a:solidFill>
                <a:latin typeface="Meiryo UI" panose="020B0604030504040204" pitchFamily="50" charset="-128"/>
                <a:ea typeface="Meiryo UI" panose="020B0604030504040204" pitchFamily="50" charset="-128"/>
              </a:rPr>
              <a:t>インパクト</a:t>
            </a:r>
          </a:p>
        </p:txBody>
      </p:sp>
      <p:sp>
        <p:nvSpPr>
          <p:cNvPr id="11" name="四角形: 角を丸くする 10">
            <a:extLst>
              <a:ext uri="{FF2B5EF4-FFF2-40B4-BE49-F238E27FC236}">
                <a16:creationId xmlns:a16="http://schemas.microsoft.com/office/drawing/2014/main" id="{3E1EFFF1-06B0-441A-9E60-B39287A04263}"/>
              </a:ext>
            </a:extLst>
          </p:cNvPr>
          <p:cNvSpPr/>
          <p:nvPr/>
        </p:nvSpPr>
        <p:spPr>
          <a:xfrm>
            <a:off x="9266449" y="5003472"/>
            <a:ext cx="3170449" cy="14311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002060"/>
                </a:solidFill>
                <a:latin typeface="Meiryo UI" panose="020B0604030504040204" pitchFamily="50" charset="-128"/>
                <a:ea typeface="Meiryo UI" panose="020B0604030504040204" pitchFamily="50" charset="-128"/>
              </a:rPr>
              <a:t>適応力を</a:t>
            </a:r>
          </a:p>
          <a:p>
            <a:pPr algn="ctr"/>
            <a:r>
              <a:rPr kumimoji="1" lang="ja-JP" altLang="en-US" sz="4800" b="1" dirty="0">
                <a:solidFill>
                  <a:srgbClr val="002060"/>
                </a:solidFill>
                <a:latin typeface="Meiryo UI" panose="020B0604030504040204" pitchFamily="50" charset="-128"/>
                <a:ea typeface="Meiryo UI" panose="020B0604030504040204" pitchFamily="50" charset="-128"/>
              </a:rPr>
              <a:t>高める</a:t>
            </a:r>
          </a:p>
        </p:txBody>
      </p:sp>
      <p:sp>
        <p:nvSpPr>
          <p:cNvPr id="12" name="四角形: 角を丸くする 11">
            <a:extLst>
              <a:ext uri="{FF2B5EF4-FFF2-40B4-BE49-F238E27FC236}">
                <a16:creationId xmlns:a16="http://schemas.microsoft.com/office/drawing/2014/main" id="{F3664AC4-A154-42DA-9C1D-A8C097F588F8}"/>
              </a:ext>
            </a:extLst>
          </p:cNvPr>
          <p:cNvSpPr/>
          <p:nvPr/>
        </p:nvSpPr>
        <p:spPr>
          <a:xfrm>
            <a:off x="3179552" y="5111731"/>
            <a:ext cx="3170449" cy="12431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accent5">
                    <a:lumMod val="50000"/>
                  </a:schemeClr>
                </a:solidFill>
                <a:latin typeface="Meiryo UI" panose="020B0604030504040204" pitchFamily="50" charset="-128"/>
                <a:ea typeface="Meiryo UI" panose="020B0604030504040204" pitchFamily="50" charset="-128"/>
              </a:rPr>
              <a:t>積極的な</a:t>
            </a:r>
          </a:p>
          <a:p>
            <a:pPr algn="ctr"/>
            <a:r>
              <a:rPr kumimoji="1" lang="ja-JP" altLang="en-US" sz="4800" b="1" dirty="0">
                <a:solidFill>
                  <a:schemeClr val="accent5">
                    <a:lumMod val="50000"/>
                  </a:schemeClr>
                </a:solidFill>
                <a:latin typeface="Meiryo UI" panose="020B0604030504040204" pitchFamily="50" charset="-128"/>
                <a:ea typeface="Meiryo UI" panose="020B0604030504040204" pitchFamily="50" charset="-128"/>
              </a:rPr>
              <a:t>かかわり</a:t>
            </a:r>
          </a:p>
        </p:txBody>
      </p:sp>
      <p:sp>
        <p:nvSpPr>
          <p:cNvPr id="14" name="四角形: 角を丸くする 13">
            <a:extLst>
              <a:ext uri="{FF2B5EF4-FFF2-40B4-BE49-F238E27FC236}">
                <a16:creationId xmlns:a16="http://schemas.microsoft.com/office/drawing/2014/main" id="{35080DDC-46B6-4BE8-998A-117FAF32507E}"/>
              </a:ext>
            </a:extLst>
          </p:cNvPr>
          <p:cNvSpPr/>
          <p:nvPr/>
        </p:nvSpPr>
        <p:spPr>
          <a:xfrm>
            <a:off x="216000" y="116417"/>
            <a:ext cx="11599200" cy="7945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solidFill>
                  <a:srgbClr val="002060"/>
                </a:solidFill>
                <a:latin typeface="Meiryo UI" panose="020B0604030504040204" pitchFamily="50" charset="-128"/>
                <a:ea typeface="Meiryo UI" panose="020B0604030504040204" pitchFamily="50" charset="-128"/>
              </a:rPr>
              <a:t>4</a:t>
            </a:r>
            <a:r>
              <a:rPr kumimoji="1" lang="ja-JP" altLang="en-US" sz="4400" b="1" dirty="0">
                <a:solidFill>
                  <a:srgbClr val="002060"/>
                </a:solidFill>
                <a:latin typeface="Meiryo UI" panose="020B0604030504040204" pitchFamily="50" charset="-128"/>
                <a:ea typeface="Meiryo UI" panose="020B0604030504040204" pitchFamily="50" charset="-128"/>
              </a:rPr>
              <a:t>つの優先事項に添って</a:t>
            </a:r>
            <a:r>
              <a:rPr kumimoji="1" lang="en-US" altLang="ja-JP" sz="4400" b="1" dirty="0">
                <a:solidFill>
                  <a:srgbClr val="002060"/>
                </a:solidFill>
                <a:latin typeface="Meiryo UI" panose="020B0604030504040204" pitchFamily="50" charset="-128"/>
                <a:ea typeface="Meiryo UI" panose="020B0604030504040204" pitchFamily="50" charset="-128"/>
              </a:rPr>
              <a:t>DEI</a:t>
            </a:r>
            <a:r>
              <a:rPr kumimoji="1" lang="ja-JP" altLang="en-US" sz="4400" b="1" dirty="0">
                <a:solidFill>
                  <a:srgbClr val="002060"/>
                </a:solidFill>
                <a:latin typeface="Meiryo UI" panose="020B0604030504040204" pitchFamily="50" charset="-128"/>
                <a:ea typeface="Meiryo UI" panose="020B0604030504040204" pitchFamily="50" charset="-128"/>
              </a:rPr>
              <a:t>に取り組む</a:t>
            </a:r>
          </a:p>
        </p:txBody>
      </p:sp>
      <p:sp>
        <p:nvSpPr>
          <p:cNvPr id="3" name="正方形/長方形 2">
            <a:extLst>
              <a:ext uri="{FF2B5EF4-FFF2-40B4-BE49-F238E27FC236}">
                <a16:creationId xmlns:a16="http://schemas.microsoft.com/office/drawing/2014/main" id="{0D5D4215-8DC4-EF3B-35BD-E0A87C11BC4D}"/>
              </a:ext>
            </a:extLst>
          </p:cNvPr>
          <p:cNvSpPr/>
          <p:nvPr/>
        </p:nvSpPr>
        <p:spPr>
          <a:xfrm>
            <a:off x="2772000" y="975722"/>
            <a:ext cx="6089990" cy="693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Meiryo UI" panose="020B0604030504040204" pitchFamily="50" charset="-128"/>
                <a:ea typeface="Meiryo UI" panose="020B0604030504040204" pitchFamily="50" charset="-128"/>
              </a:rPr>
              <a:t>どうしたら　もっと・・・・・・</a:t>
            </a:r>
          </a:p>
        </p:txBody>
      </p:sp>
    </p:spTree>
    <p:extLst>
      <p:ext uri="{BB962C8B-B14F-4D97-AF65-F5344CB8AC3E}">
        <p14:creationId xmlns:p14="http://schemas.microsoft.com/office/powerpoint/2010/main" val="23379482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50" fill="hold"/>
                                        <p:tgtEl>
                                          <p:spTgt spid="10"/>
                                        </p:tgtEl>
                                        <p:attrNameLst>
                                          <p:attrName>ppt_x</p:attrName>
                                        </p:attrNameLst>
                                      </p:cBhvr>
                                      <p:tavLst>
                                        <p:tav tm="0">
                                          <p:val>
                                            <p:strVal val="0-#ppt_w/2"/>
                                          </p:val>
                                        </p:tav>
                                        <p:tav tm="100000">
                                          <p:val>
                                            <p:strVal val="#ppt_x"/>
                                          </p:val>
                                        </p:tav>
                                      </p:tavLst>
                                    </p:anim>
                                    <p:anim calcmode="lin" valueType="num">
                                      <p:cBhvr additive="base">
                                        <p:cTn id="11" dur="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1+#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50" fill="hold"/>
                                        <p:tgtEl>
                                          <p:spTgt spid="12"/>
                                        </p:tgtEl>
                                        <p:attrNameLst>
                                          <p:attrName>ppt_x</p:attrName>
                                        </p:attrNameLst>
                                      </p:cBhvr>
                                      <p:tavLst>
                                        <p:tav tm="0">
                                          <p:val>
                                            <p:strVal val="0-#ppt_w/2"/>
                                          </p:val>
                                        </p:tav>
                                        <p:tav tm="100000">
                                          <p:val>
                                            <p:strVal val="#ppt_x"/>
                                          </p:val>
                                        </p:tav>
                                      </p:tavLst>
                                    </p:anim>
                                    <p:anim calcmode="lin" valueType="num">
                                      <p:cBhvr additive="base">
                                        <p:cTn id="29" dur="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50"/>
                                        <p:tgtEl>
                                          <p:spTgt spid="20"/>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250" fill="hold"/>
                                        <p:tgtEl>
                                          <p:spTgt spid="11"/>
                                        </p:tgtEl>
                                        <p:attrNameLst>
                                          <p:attrName>ppt_x</p:attrName>
                                        </p:attrNameLst>
                                      </p:cBhvr>
                                      <p:tavLst>
                                        <p:tav tm="0">
                                          <p:val>
                                            <p:strVal val="1+#ppt_w/2"/>
                                          </p:val>
                                        </p:tav>
                                        <p:tav tm="100000">
                                          <p:val>
                                            <p:strVal val="#ppt_x"/>
                                          </p:val>
                                        </p:tav>
                                      </p:tavLst>
                                    </p:anim>
                                    <p:anim calcmode="lin" valueType="num">
                                      <p:cBhvr additive="base">
                                        <p:cTn id="38"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E02A659-15DF-20BC-CB6F-AA2F7E69178A}"/>
              </a:ext>
            </a:extLst>
          </p:cNvPr>
          <p:cNvSpPr/>
          <p:nvPr/>
        </p:nvSpPr>
        <p:spPr>
          <a:xfrm>
            <a:off x="0" y="-83820"/>
            <a:ext cx="12252960" cy="694182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2">
            <a:extLst>
              <a:ext uri="{FF2B5EF4-FFF2-40B4-BE49-F238E27FC236}">
                <a16:creationId xmlns:a16="http://schemas.microsoft.com/office/drawing/2014/main" id="{6BD1AFE8-6DBA-43D8-ACF9-AE401B96C120}"/>
              </a:ext>
            </a:extLst>
          </p:cNvPr>
          <p:cNvPicPr>
            <a:picLocks noChangeAspect="1"/>
          </p:cNvPicPr>
          <p:nvPr/>
        </p:nvPicPr>
        <p:blipFill>
          <a:blip r:embed="rId3"/>
          <a:stretch>
            <a:fillRect/>
          </a:stretch>
        </p:blipFill>
        <p:spPr>
          <a:xfrm>
            <a:off x="201154" y="149129"/>
            <a:ext cx="12115801" cy="6858000"/>
          </a:xfrm>
          <a:prstGeom prst="rect">
            <a:avLst/>
          </a:prstGeom>
          <a:noFill/>
        </p:spPr>
      </p:pic>
      <p:sp>
        <p:nvSpPr>
          <p:cNvPr id="3" name="Title 1">
            <a:extLst>
              <a:ext uri="{FF2B5EF4-FFF2-40B4-BE49-F238E27FC236}">
                <a16:creationId xmlns:a16="http://schemas.microsoft.com/office/drawing/2014/main" id="{42E8DB50-1400-4C61-84FD-E7690C538F1A}"/>
              </a:ext>
            </a:extLst>
          </p:cNvPr>
          <p:cNvSpPr txBox="1">
            <a:spLocks/>
          </p:cNvSpPr>
          <p:nvPr/>
        </p:nvSpPr>
        <p:spPr bwMode="auto">
          <a:xfrm>
            <a:off x="496619" y="342202"/>
            <a:ext cx="11208336" cy="4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en-US" sz="4000" b="1" dirty="0">
                <a:solidFill>
                  <a:srgbClr val="C00000"/>
                </a:solidFill>
                <a:latin typeface="Meiryo UI" panose="020B0604030504040204" pitchFamily="50" charset="-128"/>
                <a:ea typeface="Meiryo UI" panose="020B0604030504040204" pitchFamily="50" charset="-128"/>
              </a:rPr>
              <a:t>2022</a:t>
            </a:r>
            <a:r>
              <a:rPr lang="ja-JP" altLang="en-US" sz="4000" b="1" dirty="0">
                <a:solidFill>
                  <a:srgbClr val="C00000"/>
                </a:solidFill>
                <a:latin typeface="Meiryo UI" panose="020B0604030504040204" pitchFamily="50" charset="-128"/>
                <a:ea typeface="Meiryo UI" panose="020B0604030504040204" pitchFamily="50" charset="-128"/>
              </a:rPr>
              <a:t>年規定審議会</a:t>
            </a:r>
            <a:r>
              <a:rPr lang="en-US" altLang="ja-JP" sz="4000" b="1" dirty="0">
                <a:solidFill>
                  <a:srgbClr val="C00000"/>
                </a:solidFill>
                <a:latin typeface="Meiryo UI" panose="020B0604030504040204" pitchFamily="50" charset="-128"/>
                <a:ea typeface="Meiryo UI" panose="020B0604030504040204" pitchFamily="50" charset="-128"/>
              </a:rPr>
              <a:t>:</a:t>
            </a:r>
            <a:r>
              <a:rPr lang="ja-JP" altLang="en-US" sz="4000" b="1" dirty="0">
                <a:solidFill>
                  <a:srgbClr val="C00000"/>
                </a:solidFill>
                <a:latin typeface="Meiryo UI" panose="020B0604030504040204" pitchFamily="50" charset="-128"/>
                <a:ea typeface="Meiryo UI" panose="020B0604030504040204" pitchFamily="50" charset="-128"/>
              </a:rPr>
              <a:t>　</a:t>
            </a:r>
            <a:r>
              <a:rPr lang="en-US" altLang="ja-JP" sz="4000" b="1" dirty="0">
                <a:solidFill>
                  <a:srgbClr val="C00000"/>
                </a:solidFill>
                <a:latin typeface="Meiryo UI" panose="020B0604030504040204" pitchFamily="50" charset="-128"/>
                <a:ea typeface="Meiryo UI" panose="020B0604030504040204" pitchFamily="50" charset="-128"/>
              </a:rPr>
              <a:t>DEI</a:t>
            </a:r>
            <a:r>
              <a:rPr lang="ja-JP" altLang="en-US" sz="4000" b="1" dirty="0">
                <a:solidFill>
                  <a:srgbClr val="C00000"/>
                </a:solidFill>
                <a:latin typeface="Meiryo UI" panose="020B0604030504040204" pitchFamily="50" charset="-128"/>
                <a:ea typeface="Meiryo UI" panose="020B0604030504040204" pitchFamily="50" charset="-128"/>
              </a:rPr>
              <a:t>が採択され</a:t>
            </a:r>
            <a:r>
              <a:rPr lang="en-US" altLang="ja-JP" sz="4000" b="1" dirty="0">
                <a:solidFill>
                  <a:srgbClr val="C00000"/>
                </a:solidFill>
                <a:latin typeface="Meiryo UI" panose="020B0604030504040204" pitchFamily="50" charset="-128"/>
                <a:ea typeface="Meiryo UI" panose="020B0604030504040204" pitchFamily="50" charset="-128"/>
              </a:rPr>
              <a:t>RI</a:t>
            </a:r>
            <a:r>
              <a:rPr lang="ja-JP" altLang="en-US" sz="4000" b="1" dirty="0">
                <a:solidFill>
                  <a:srgbClr val="C00000"/>
                </a:solidFill>
                <a:latin typeface="Meiryo UI" panose="020B0604030504040204" pitchFamily="50" charset="-128"/>
                <a:ea typeface="Meiryo UI" panose="020B0604030504040204" pitchFamily="50" charset="-128"/>
              </a:rPr>
              <a:t>細則変更</a:t>
            </a:r>
            <a:endParaRPr lang="en-US" sz="4000" b="1" dirty="0">
              <a:solidFill>
                <a:srgbClr val="C00000"/>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6B497509-D583-4ECE-B17E-D406EA614AAD}"/>
              </a:ext>
            </a:extLst>
          </p:cNvPr>
          <p:cNvSpPr/>
          <p:nvPr/>
        </p:nvSpPr>
        <p:spPr>
          <a:xfrm>
            <a:off x="548005" y="2395170"/>
            <a:ext cx="11156950" cy="1286800"/>
          </a:xfrm>
          <a:prstGeom prst="roundRect">
            <a:avLst/>
          </a:prstGeom>
          <a:solidFill>
            <a:srgbClr val="FF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2800" b="1" dirty="0">
                <a:latin typeface="Meiryo UI" panose="020B0604030504040204" pitchFamily="50" charset="-128"/>
                <a:ea typeface="Meiryo UI" panose="020B0604030504040204" pitchFamily="50" charset="-128"/>
              </a:rPr>
              <a:t>各クラブとローターアクトクラブは、多様性、公平さ、インクルージョンを推進するような均衡のとれた会員構成を構築するよう努めるものとする。</a:t>
            </a:r>
            <a:endParaRPr lang="ja-JP" altLang="en-US" sz="2800" b="1" dirty="0">
              <a:solidFill>
                <a:schemeClr val="bg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92F1A3ED-1D73-4046-AF25-0237E6344C36}"/>
              </a:ext>
            </a:extLst>
          </p:cNvPr>
          <p:cNvSpPr/>
          <p:nvPr/>
        </p:nvSpPr>
        <p:spPr>
          <a:xfrm>
            <a:off x="548005" y="3973570"/>
            <a:ext cx="11156950" cy="2592830"/>
          </a:xfrm>
          <a:prstGeom prst="round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2800" b="1" dirty="0">
                <a:solidFill>
                  <a:srgbClr val="002060"/>
                </a:solidFill>
                <a:latin typeface="Meiryo UI" panose="020B0604030504040204" pitchFamily="50" charset="-128"/>
                <a:ea typeface="Meiryo UI" panose="020B0604030504040204" pitchFamily="50" charset="-128"/>
              </a:rPr>
              <a:t>いかなるクラブも、</a:t>
            </a:r>
            <a:r>
              <a:rPr lang="en-US" altLang="ja-JP" sz="2800" b="1" dirty="0">
                <a:solidFill>
                  <a:srgbClr val="002060"/>
                </a:solidFill>
                <a:latin typeface="Meiryo UI" panose="020B0604030504040204" pitchFamily="50" charset="-128"/>
                <a:ea typeface="Meiryo UI" panose="020B0604030504040204" pitchFamily="50" charset="-128"/>
              </a:rPr>
              <a:t>RI</a:t>
            </a:r>
            <a:r>
              <a:rPr lang="ja-JP" altLang="en-US" sz="2800" b="1" dirty="0">
                <a:solidFill>
                  <a:srgbClr val="002060"/>
                </a:solidFill>
                <a:latin typeface="Meiryo UI" panose="020B0604030504040204" pitchFamily="50" charset="-128"/>
                <a:ea typeface="Meiryo UI" panose="020B0604030504040204" pitchFamily="50" charset="-128"/>
              </a:rPr>
              <a:t>にいつ加盟したかに関係なく、いかなる方法においても、 ジェンダー、人種、皮膚の色、信条、国籍、または性的指向により入会を制約すること、もしくは</a:t>
            </a:r>
            <a:r>
              <a:rPr lang="en-US" altLang="ja-JP" sz="2800" b="1" dirty="0">
                <a:solidFill>
                  <a:srgbClr val="002060"/>
                </a:solidFill>
                <a:latin typeface="Meiryo UI" panose="020B0604030504040204" pitchFamily="50" charset="-128"/>
                <a:ea typeface="Meiryo UI" panose="020B0604030504040204" pitchFamily="50" charset="-128"/>
              </a:rPr>
              <a:t>RI</a:t>
            </a:r>
            <a:r>
              <a:rPr lang="ja-JP" altLang="en-US" sz="2800" b="1" dirty="0">
                <a:solidFill>
                  <a:srgbClr val="002060"/>
                </a:solidFill>
                <a:latin typeface="Meiryo UI" panose="020B0604030504040204" pitchFamily="50" charset="-128"/>
                <a:ea typeface="Meiryo UI" panose="020B0604030504040204" pitchFamily="50" charset="-128"/>
              </a:rPr>
              <a:t>定款または細則により明白に認められていない入会の条件を課すことはできない。本節の規定に反する会員資格のいかなる規定または条件も無効であり、効力は持たない。</a:t>
            </a:r>
          </a:p>
        </p:txBody>
      </p:sp>
      <p:sp>
        <p:nvSpPr>
          <p:cNvPr id="7" name="正方形/長方形 6">
            <a:extLst>
              <a:ext uri="{FF2B5EF4-FFF2-40B4-BE49-F238E27FC236}">
                <a16:creationId xmlns:a16="http://schemas.microsoft.com/office/drawing/2014/main" id="{ED24D758-C970-4D0E-A65C-43B00319023B}"/>
              </a:ext>
            </a:extLst>
          </p:cNvPr>
          <p:cNvSpPr/>
          <p:nvPr/>
        </p:nvSpPr>
        <p:spPr>
          <a:xfrm>
            <a:off x="678919" y="914522"/>
            <a:ext cx="10880640" cy="74561"/>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1C5FCD6-33D6-93F9-35B0-F389A9AD9622}"/>
              </a:ext>
            </a:extLst>
          </p:cNvPr>
          <p:cNvSpPr/>
          <p:nvPr/>
        </p:nvSpPr>
        <p:spPr>
          <a:xfrm>
            <a:off x="457341" y="1069572"/>
            <a:ext cx="11102218" cy="107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 </a:t>
            </a:r>
            <a:r>
              <a:rPr lang="ja-JP" altLang="en-US" sz="3600" b="1" dirty="0">
                <a:solidFill>
                  <a:srgbClr val="002060"/>
                </a:solidFill>
                <a:latin typeface="Meiryo UI" panose="020B0604030504040204" pitchFamily="50" charset="-128"/>
                <a:ea typeface="Meiryo UI" panose="020B0604030504040204" pitchFamily="50" charset="-128"/>
              </a:rPr>
              <a:t>第４条 クラブの会員身分 </a:t>
            </a:r>
          </a:p>
          <a:p>
            <a:r>
              <a:rPr lang="ja-JP" altLang="en-US" sz="3600" b="1" dirty="0">
                <a:solidFill>
                  <a:srgbClr val="002060"/>
                </a:solidFill>
                <a:latin typeface="Meiryo UI" panose="020B0604030504040204" pitchFamily="50" charset="-128"/>
                <a:ea typeface="Meiryo UI" panose="020B0604030504040204" pitchFamily="50" charset="-128"/>
              </a:rPr>
              <a:t>　</a:t>
            </a:r>
            <a:r>
              <a:rPr lang="en-US" altLang="ja-JP" sz="3600" b="1" dirty="0">
                <a:solidFill>
                  <a:srgbClr val="002060"/>
                </a:solidFill>
                <a:latin typeface="Meiryo UI" panose="020B0604030504040204" pitchFamily="50" charset="-128"/>
                <a:ea typeface="Meiryo UI" panose="020B0604030504040204" pitchFamily="50" charset="-128"/>
              </a:rPr>
              <a:t>4.070. </a:t>
            </a:r>
            <a:r>
              <a:rPr lang="ja-JP" altLang="en-US" sz="3600" b="1" dirty="0">
                <a:solidFill>
                  <a:srgbClr val="002060"/>
                </a:solidFill>
                <a:latin typeface="Meiryo UI" panose="020B0604030504040204" pitchFamily="50" charset="-128"/>
                <a:ea typeface="Meiryo UI" panose="020B0604030504040204" pitchFamily="50" charset="-128"/>
              </a:rPr>
              <a:t>会員の多様性  </a:t>
            </a:r>
            <a:endParaRPr kumimoji="1" lang="ja-JP" altLang="en-US" sz="3600" b="1" dirty="0">
              <a:solidFill>
                <a:srgbClr val="002060"/>
              </a:solidFill>
              <a:latin typeface="Meiryo UI" panose="020B0604030504040204" pitchFamily="50" charset="-128"/>
              <a:ea typeface="Meiryo UI" panose="020B0604030504040204" pitchFamily="50" charset="-128"/>
            </a:endParaRPr>
          </a:p>
        </p:txBody>
      </p:sp>
      <p:sp>
        <p:nvSpPr>
          <p:cNvPr id="5" name="星: 6 pt 4">
            <a:extLst>
              <a:ext uri="{FF2B5EF4-FFF2-40B4-BE49-F238E27FC236}">
                <a16:creationId xmlns:a16="http://schemas.microsoft.com/office/drawing/2014/main" id="{BF0172D6-68B3-ABCE-FE3C-16A92F34B199}"/>
              </a:ext>
            </a:extLst>
          </p:cNvPr>
          <p:cNvSpPr/>
          <p:nvPr/>
        </p:nvSpPr>
        <p:spPr>
          <a:xfrm>
            <a:off x="6740383" y="1179755"/>
            <a:ext cx="4917600" cy="102002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bg2"/>
                </a:solidFill>
                <a:latin typeface="Meiryo UI" panose="020B0604030504040204" pitchFamily="50" charset="-128"/>
                <a:ea typeface="Meiryo UI" panose="020B0604030504040204" pitchFamily="50" charset="-128"/>
              </a:rPr>
              <a:t>420</a:t>
            </a:r>
            <a:r>
              <a:rPr kumimoji="1" lang="ja-JP" altLang="en-US" sz="3200" b="1" dirty="0">
                <a:solidFill>
                  <a:schemeClr val="bg2"/>
                </a:solidFill>
                <a:latin typeface="Meiryo UI" panose="020B0604030504040204" pitchFamily="50" charset="-128"/>
                <a:ea typeface="Meiryo UI" panose="020B0604030504040204" pitchFamily="50" charset="-128"/>
              </a:rPr>
              <a:t>　対　</a:t>
            </a:r>
            <a:r>
              <a:rPr kumimoji="1" lang="en-US" altLang="ja-JP" sz="3200" b="1" dirty="0">
                <a:solidFill>
                  <a:schemeClr val="bg2"/>
                </a:solidFill>
                <a:latin typeface="Meiryo UI" panose="020B0604030504040204" pitchFamily="50" charset="-128"/>
                <a:ea typeface="Meiryo UI" panose="020B0604030504040204" pitchFamily="50" charset="-128"/>
              </a:rPr>
              <a:t>56</a:t>
            </a:r>
            <a:endParaRPr kumimoji="1" lang="ja-JP" altLang="en-US" sz="3200" b="1" dirty="0">
              <a:solidFill>
                <a:schemeClr val="bg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49803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7"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BEE6429-DC17-470C-BFDF-8A38104B5F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9002"/>
            <a:ext cx="12192000" cy="6763110"/>
          </a:xfrm>
          <a:prstGeom prst="rect">
            <a:avLst/>
          </a:prstGeom>
        </p:spPr>
      </p:pic>
      <p:sp>
        <p:nvSpPr>
          <p:cNvPr id="14" name="正方形/長方形 13">
            <a:extLst>
              <a:ext uri="{FF2B5EF4-FFF2-40B4-BE49-F238E27FC236}">
                <a16:creationId xmlns:a16="http://schemas.microsoft.com/office/drawing/2014/main" id="{52ECDB0D-7CCB-4545-995C-4669C4860EB2}"/>
              </a:ext>
            </a:extLst>
          </p:cNvPr>
          <p:cNvSpPr/>
          <p:nvPr/>
        </p:nvSpPr>
        <p:spPr>
          <a:xfrm>
            <a:off x="695540" y="1852190"/>
            <a:ext cx="11249260" cy="4775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400" dirty="0">
              <a:solidFill>
                <a:srgbClr val="002060"/>
              </a:solidFill>
              <a:latin typeface="HGS創英角ｺﾞｼｯｸUB" panose="020B0900000000000000" pitchFamily="50" charset="-128"/>
              <a:ea typeface="HGS創英角ｺﾞｼｯｸUB" panose="020B0900000000000000" pitchFamily="50" charset="-128"/>
            </a:endParaRPr>
          </a:p>
          <a:p>
            <a:endParaRPr kumimoji="1" lang="en-US" altLang="ja-JP" sz="2400" dirty="0">
              <a:solidFill>
                <a:srgbClr val="002060"/>
              </a:solidFill>
              <a:latin typeface="HGS創英角ｺﾞｼｯｸUB" panose="020B0900000000000000" pitchFamily="50" charset="-128"/>
              <a:ea typeface="HGS創英角ｺﾞｼｯｸUB" panose="020B0900000000000000" pitchFamily="50" charset="-128"/>
            </a:endParaRPr>
          </a:p>
          <a:p>
            <a:endParaRPr kumimoji="1" lang="en-US" altLang="ja-JP" sz="2400" dirty="0">
              <a:solidFill>
                <a:srgbClr val="002060"/>
              </a:solidFill>
              <a:latin typeface="HGS創英角ｺﾞｼｯｸUB" panose="020B0900000000000000" pitchFamily="50" charset="-128"/>
              <a:ea typeface="HGS創英角ｺﾞｼｯｸUB" panose="020B0900000000000000" pitchFamily="50" charset="-128"/>
            </a:endParaRPr>
          </a:p>
          <a:p>
            <a:endParaRPr kumimoji="1" lang="en-US" altLang="ja-JP" sz="3200" dirty="0">
              <a:solidFill>
                <a:srgbClr val="002060"/>
              </a:solidFill>
              <a:latin typeface="HGS創英角ｺﾞｼｯｸUB" panose="020B0900000000000000" pitchFamily="50" charset="-128"/>
              <a:ea typeface="HGS創英角ｺﾞｼｯｸUB" panose="020B0900000000000000" pitchFamily="50" charset="-128"/>
            </a:endParaRPr>
          </a:p>
          <a:p>
            <a:endParaRPr kumimoji="1" lang="en-US" altLang="ja-JP" sz="3200" dirty="0">
              <a:solidFill>
                <a:srgbClr val="002060"/>
              </a:solidFill>
              <a:latin typeface="HGS創英角ｺﾞｼｯｸUB" panose="020B0900000000000000" pitchFamily="50" charset="-128"/>
              <a:ea typeface="HGS創英角ｺﾞｼｯｸUB" panose="020B0900000000000000" pitchFamily="50" charset="-128"/>
            </a:endParaRP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　　　　　　　　　　　　　［世界］　　　</a:t>
            </a:r>
            <a:r>
              <a:rPr kumimoji="1" lang="en-US" altLang="ja-JP" sz="3200" dirty="0">
                <a:solidFill>
                  <a:srgbClr val="002060"/>
                </a:solidFill>
                <a:latin typeface="HGS創英角ｺﾞｼｯｸUB" panose="020B0900000000000000" pitchFamily="50" charset="-128"/>
                <a:ea typeface="HGS創英角ｺﾞｼｯｸUB" panose="020B0900000000000000" pitchFamily="50" charset="-128"/>
              </a:rPr>
              <a:t>〔</a:t>
            </a:r>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日本</a:t>
            </a:r>
            <a:r>
              <a:rPr kumimoji="1" lang="en-US" altLang="ja-JP" sz="3200" dirty="0">
                <a:solidFill>
                  <a:srgbClr val="002060"/>
                </a:solidFill>
                <a:latin typeface="HGS創英角ｺﾞｼｯｸUB" panose="020B0900000000000000" pitchFamily="50" charset="-128"/>
                <a:ea typeface="HGS創英角ｺﾞｼｯｸUB" panose="020B0900000000000000" pitchFamily="50" charset="-128"/>
              </a:rPr>
              <a:t>〕</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ロータリークラブ会員　　</a:t>
            </a:r>
            <a:r>
              <a:rPr kumimoji="1" lang="ja-JP" altLang="en-US" sz="3200" dirty="0">
                <a:solidFill>
                  <a:srgbClr val="C00000"/>
                </a:solidFill>
                <a:latin typeface="HGS創英角ｺﾞｼｯｸUB" panose="020B0900000000000000" pitchFamily="50" charset="-128"/>
                <a:ea typeface="HGS創英角ｺﾞｼｯｸUB" panose="020B0900000000000000" pitchFamily="50" charset="-128"/>
              </a:rPr>
              <a:t>　</a:t>
            </a:r>
            <a:r>
              <a:rPr kumimoji="1" lang="en-US" altLang="ja-JP" sz="3200" dirty="0">
                <a:solidFill>
                  <a:srgbClr val="C00000"/>
                </a:solidFill>
                <a:latin typeface="HGS創英角ｺﾞｼｯｸUB" panose="020B0900000000000000" pitchFamily="50" charset="-128"/>
                <a:ea typeface="HGS創英角ｺﾞｼｯｸUB" panose="020B0900000000000000" pitchFamily="50" charset="-128"/>
              </a:rPr>
              <a:t>1,166</a:t>
            </a:r>
            <a:r>
              <a:rPr kumimoji="1" lang="ja-JP" altLang="en-US" sz="3200" dirty="0">
                <a:solidFill>
                  <a:srgbClr val="C00000"/>
                </a:solidFill>
                <a:latin typeface="HGS創英角ｺﾞｼｯｸUB" panose="020B0900000000000000" pitchFamily="50" charset="-128"/>
                <a:ea typeface="HGS創英角ｺﾞｼｯｸUB" panose="020B0900000000000000" pitchFamily="50" charset="-128"/>
              </a:rPr>
              <a:t>千人　       　</a:t>
            </a:r>
            <a:r>
              <a:rPr kumimoji="1" lang="en-US" altLang="ja-JP" sz="3200" dirty="0">
                <a:solidFill>
                  <a:srgbClr val="C00000"/>
                </a:solidFill>
                <a:latin typeface="HGS創英角ｺﾞｼｯｸUB" panose="020B0900000000000000" pitchFamily="50" charset="-128"/>
                <a:ea typeface="HGS創英角ｺﾞｼｯｸUB" panose="020B0900000000000000" pitchFamily="50" charset="-128"/>
              </a:rPr>
              <a:t>82</a:t>
            </a:r>
            <a:r>
              <a:rPr kumimoji="1" lang="ja-JP" altLang="en-US" sz="3200" dirty="0">
                <a:solidFill>
                  <a:srgbClr val="C00000"/>
                </a:solidFill>
                <a:latin typeface="HGS創英角ｺﾞｼｯｸUB" panose="020B0900000000000000" pitchFamily="50" charset="-128"/>
                <a:ea typeface="HGS創英角ｺﾞｼｯｸUB" panose="020B0900000000000000" pitchFamily="50" charset="-128"/>
              </a:rPr>
              <a:t>千人</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女性会員　　　　　　　</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&lt;25</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&gt; </a:t>
            </a:r>
            <a:r>
              <a:rPr kumimoji="1" lang="en-US" altLang="ja-JP" sz="3200" dirty="0">
                <a:solidFill>
                  <a:srgbClr val="FF33CC"/>
                </a:solidFill>
                <a:latin typeface="HGS創英角ｺﾞｼｯｸUB" panose="020B0900000000000000" pitchFamily="50" charset="-128"/>
                <a:ea typeface="HGS創英角ｺﾞｼｯｸUB" panose="020B0900000000000000" pitchFamily="50" charset="-128"/>
              </a:rPr>
              <a:t>290</a:t>
            </a:r>
            <a:r>
              <a:rPr kumimoji="1" lang="ja-JP" altLang="en-US" sz="3200" dirty="0">
                <a:solidFill>
                  <a:srgbClr val="FF33CC"/>
                </a:solidFill>
                <a:latin typeface="HGS創英角ｺﾞｼｯｸUB" panose="020B0900000000000000" pitchFamily="50" charset="-128"/>
                <a:ea typeface="HGS創英角ｺﾞｼｯｸUB" panose="020B0900000000000000" pitchFamily="50" charset="-128"/>
              </a:rPr>
              <a:t>千人　    </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&lt;7</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a:t>
            </a:r>
            <a:r>
              <a:rPr kumimoji="1" lang="en-US" altLang="ja-JP" sz="2400" dirty="0">
                <a:solidFill>
                  <a:srgbClr val="FF33CC"/>
                </a:solidFill>
                <a:latin typeface="HGS創英角ｺﾞｼｯｸUB" panose="020B0900000000000000" pitchFamily="50" charset="-128"/>
                <a:ea typeface="HGS創英角ｺﾞｼｯｸUB" panose="020B0900000000000000" pitchFamily="50" charset="-128"/>
              </a:rPr>
              <a:t> </a:t>
            </a:r>
            <a:r>
              <a:rPr kumimoji="1" lang="en-US" altLang="ja-JP" sz="3200" dirty="0">
                <a:solidFill>
                  <a:srgbClr val="FF33CC"/>
                </a:solidFill>
                <a:latin typeface="HGS創英角ｺﾞｼｯｸUB" panose="020B0900000000000000" pitchFamily="50" charset="-128"/>
                <a:ea typeface="HGS創英角ｺﾞｼｯｸUB" panose="020B0900000000000000" pitchFamily="50" charset="-128"/>
              </a:rPr>
              <a:t>6</a:t>
            </a:r>
            <a:r>
              <a:rPr kumimoji="1" lang="ja-JP" altLang="en-US" sz="3200" dirty="0">
                <a:solidFill>
                  <a:srgbClr val="FF33CC"/>
                </a:solidFill>
                <a:latin typeface="HGS創英角ｺﾞｼｯｸUB" panose="020B0900000000000000" pitchFamily="50" charset="-128"/>
                <a:ea typeface="HGS創英角ｺﾞｼｯｸUB" panose="020B0900000000000000" pitchFamily="50" charset="-128"/>
              </a:rPr>
              <a:t>千人</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クラブ数　　　　　　　    </a:t>
            </a:r>
            <a:r>
              <a:rPr kumimoji="1" lang="en-US" altLang="ja-JP" sz="3200" dirty="0">
                <a:solidFill>
                  <a:srgbClr val="00B050"/>
                </a:solidFill>
                <a:latin typeface="HGS創英角ｺﾞｼｯｸUB" panose="020B0900000000000000" pitchFamily="50" charset="-128"/>
                <a:ea typeface="HGS創英角ｺﾞｼｯｸUB" panose="020B0900000000000000" pitchFamily="50" charset="-128"/>
              </a:rPr>
              <a:t>36,849</a:t>
            </a:r>
            <a:r>
              <a:rPr kumimoji="1" lang="ja-JP" altLang="en-US" sz="3200" dirty="0">
                <a:solidFill>
                  <a:srgbClr val="00B050"/>
                </a:solidFill>
                <a:latin typeface="HGS創英角ｺﾞｼｯｸUB" panose="020B0900000000000000" pitchFamily="50" charset="-128"/>
                <a:ea typeface="HGS創英角ｺﾞｼｯｸUB" panose="020B0900000000000000" pitchFamily="50" charset="-128"/>
              </a:rPr>
              <a:t>クラブ   　</a:t>
            </a:r>
            <a:r>
              <a:rPr kumimoji="1" lang="en-US" altLang="ja-JP" sz="3200" dirty="0">
                <a:solidFill>
                  <a:srgbClr val="00B050"/>
                </a:solidFill>
                <a:latin typeface="HGS創英角ｺﾞｼｯｸUB" panose="020B0900000000000000" pitchFamily="50" charset="-128"/>
                <a:ea typeface="HGS創英角ｺﾞｼｯｸUB" panose="020B0900000000000000" pitchFamily="50" charset="-128"/>
              </a:rPr>
              <a:t>2,223</a:t>
            </a:r>
            <a:r>
              <a:rPr kumimoji="1" lang="ja-JP" altLang="en-US" sz="3200" dirty="0">
                <a:solidFill>
                  <a:srgbClr val="00B050"/>
                </a:solidFill>
                <a:latin typeface="HGS創英角ｺﾞｼｯｸUB" panose="020B0900000000000000" pitchFamily="50" charset="-128"/>
                <a:ea typeface="HGS創英角ｺﾞｼｯｸUB" panose="020B0900000000000000" pitchFamily="50" charset="-128"/>
              </a:rPr>
              <a:t>クラブ</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地区数　　　　　　　　      　</a:t>
            </a:r>
            <a:r>
              <a:rPr kumimoji="1" lang="en-US" altLang="ja-JP" sz="3200" dirty="0">
                <a:solidFill>
                  <a:schemeClr val="accent2">
                    <a:lumMod val="50000"/>
                  </a:schemeClr>
                </a:solidFill>
                <a:latin typeface="HGS創英角ｺﾞｼｯｸUB" panose="020B0900000000000000" pitchFamily="50" charset="-128"/>
                <a:ea typeface="HGS創英角ｺﾞｼｯｸUB" panose="020B0900000000000000" pitchFamily="50" charset="-128"/>
              </a:rPr>
              <a:t>520</a:t>
            </a:r>
            <a:r>
              <a:rPr kumimoji="1" lang="ja-JP" altLang="en-US" sz="3200" dirty="0">
                <a:solidFill>
                  <a:schemeClr val="accent2">
                    <a:lumMod val="50000"/>
                  </a:schemeClr>
                </a:solidFill>
                <a:latin typeface="HGS創英角ｺﾞｼｯｸUB" panose="020B0900000000000000" pitchFamily="50" charset="-128"/>
                <a:ea typeface="HGS創英角ｺﾞｼｯｸUB" panose="020B0900000000000000" pitchFamily="50" charset="-128"/>
              </a:rPr>
              <a:t>地区　　　    </a:t>
            </a:r>
            <a:r>
              <a:rPr kumimoji="1" lang="en-US" altLang="ja-JP" sz="3200" dirty="0">
                <a:solidFill>
                  <a:schemeClr val="accent2">
                    <a:lumMod val="50000"/>
                  </a:schemeClr>
                </a:solidFill>
                <a:latin typeface="HGS創英角ｺﾞｼｯｸUB" panose="020B0900000000000000" pitchFamily="50" charset="-128"/>
                <a:ea typeface="HGS創英角ｺﾞｼｯｸUB" panose="020B0900000000000000" pitchFamily="50" charset="-128"/>
              </a:rPr>
              <a:t>34</a:t>
            </a:r>
            <a:r>
              <a:rPr kumimoji="1" lang="ja-JP" altLang="en-US" sz="3200" dirty="0">
                <a:solidFill>
                  <a:schemeClr val="accent2">
                    <a:lumMod val="50000"/>
                  </a:schemeClr>
                </a:solidFill>
                <a:latin typeface="HGS創英角ｺﾞｼｯｸUB" panose="020B0900000000000000" pitchFamily="50" charset="-128"/>
                <a:ea typeface="HGS創英角ｺﾞｼｯｸUB" panose="020B0900000000000000" pitchFamily="50" charset="-128"/>
              </a:rPr>
              <a:t>地区</a:t>
            </a:r>
          </a:p>
          <a:p>
            <a:endPar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endParaRP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ローターアクト会員数　</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&lt;14%&gt; </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 </a:t>
            </a:r>
            <a:r>
              <a:rPr kumimoji="1" lang="en-US" altLang="ja-JP" sz="3200" dirty="0">
                <a:solidFill>
                  <a:srgbClr val="7030A0"/>
                </a:solidFill>
                <a:latin typeface="HGS創英角ｺﾞｼｯｸUB" panose="020B0900000000000000" pitchFamily="50" charset="-128"/>
                <a:ea typeface="HGS創英角ｺﾞｼｯｸUB" panose="020B0900000000000000" pitchFamily="50" charset="-128"/>
              </a:rPr>
              <a:t>186</a:t>
            </a:r>
            <a:r>
              <a:rPr kumimoji="1" lang="ja-JP" altLang="en-US" sz="3200" dirty="0">
                <a:solidFill>
                  <a:srgbClr val="7030A0"/>
                </a:solidFill>
                <a:latin typeface="HGS創英角ｺﾞｼｯｸUB" panose="020B0900000000000000" pitchFamily="50" charset="-128"/>
                <a:ea typeface="HGS創英角ｺﾞｼｯｸUB" panose="020B0900000000000000" pitchFamily="50" charset="-128"/>
              </a:rPr>
              <a:t>千人　    </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&lt;3%&gt;</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  </a:t>
            </a:r>
            <a:r>
              <a:rPr kumimoji="1" lang="en-US" altLang="ja-JP" sz="3200" dirty="0">
                <a:solidFill>
                  <a:srgbClr val="7030A0"/>
                </a:solidFill>
                <a:latin typeface="HGS創英角ｺﾞｼｯｸUB" panose="020B0900000000000000" pitchFamily="50" charset="-128"/>
                <a:ea typeface="HGS創英角ｺﾞｼｯｸUB" panose="020B0900000000000000" pitchFamily="50" charset="-128"/>
              </a:rPr>
              <a:t>2.6</a:t>
            </a:r>
            <a:r>
              <a:rPr kumimoji="1" lang="ja-JP" altLang="en-US" sz="3200" dirty="0">
                <a:solidFill>
                  <a:srgbClr val="7030A0"/>
                </a:solidFill>
                <a:latin typeface="HGS創英角ｺﾞｼｯｸUB" panose="020B0900000000000000" pitchFamily="50" charset="-128"/>
                <a:ea typeface="HGS創英角ｺﾞｼｯｸUB" panose="020B0900000000000000" pitchFamily="50" charset="-128"/>
              </a:rPr>
              <a:t>千人</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クラブ数　　　　　　        </a:t>
            </a:r>
            <a:r>
              <a:rPr kumimoji="1" lang="en-US" altLang="ja-JP" sz="3200" dirty="0">
                <a:solidFill>
                  <a:schemeClr val="accent3">
                    <a:lumMod val="75000"/>
                  </a:schemeClr>
                </a:solidFill>
                <a:latin typeface="HGS創英角ｺﾞｼｯｸUB" panose="020B0900000000000000" pitchFamily="50" charset="-128"/>
                <a:ea typeface="HGS創英角ｺﾞｼｯｸUB" panose="020B0900000000000000" pitchFamily="50" charset="-128"/>
              </a:rPr>
              <a:t>11,368</a:t>
            </a:r>
            <a:r>
              <a:rPr kumimoji="1" lang="ja-JP" altLang="en-US" sz="3200" dirty="0">
                <a:solidFill>
                  <a:schemeClr val="accent3">
                    <a:lumMod val="75000"/>
                  </a:schemeClr>
                </a:solidFill>
                <a:latin typeface="HGS創英角ｺﾞｼｯｸUB" panose="020B0900000000000000" pitchFamily="50" charset="-128"/>
                <a:ea typeface="HGS創英角ｺﾞｼｯｸUB" panose="020B0900000000000000" pitchFamily="50" charset="-128"/>
              </a:rPr>
              <a:t>クラブ　     </a:t>
            </a:r>
            <a:r>
              <a:rPr kumimoji="1" lang="en-US" altLang="ja-JP" sz="3200" dirty="0">
                <a:solidFill>
                  <a:schemeClr val="accent3">
                    <a:lumMod val="75000"/>
                  </a:schemeClr>
                </a:solidFill>
                <a:latin typeface="HGS創英角ｺﾞｼｯｸUB" panose="020B0900000000000000" pitchFamily="50" charset="-128"/>
                <a:ea typeface="HGS創英角ｺﾞｼｯｸUB" panose="020B0900000000000000" pitchFamily="50" charset="-128"/>
              </a:rPr>
              <a:t>298</a:t>
            </a:r>
            <a:r>
              <a:rPr kumimoji="1" lang="ja-JP" altLang="en-US" sz="3200" dirty="0">
                <a:solidFill>
                  <a:schemeClr val="accent3">
                    <a:lumMod val="75000"/>
                  </a:schemeClr>
                </a:solidFill>
                <a:latin typeface="HGS創英角ｺﾞｼｯｸUB" panose="020B0900000000000000" pitchFamily="50" charset="-128"/>
                <a:ea typeface="HGS創英角ｺﾞｼｯｸUB" panose="020B0900000000000000" pitchFamily="50" charset="-128"/>
              </a:rPr>
              <a:t>クラブ</a:t>
            </a:r>
          </a:p>
          <a:p>
            <a:r>
              <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rPr>
              <a:t>  </a:t>
            </a:r>
            <a:r>
              <a:rPr kumimoji="1" lang="ja-JP" altLang="en-US" sz="2800" dirty="0">
                <a:solidFill>
                  <a:srgbClr val="002060"/>
                </a:solidFill>
                <a:latin typeface="HGS創英角ｺﾞｼｯｸUB" panose="020B0900000000000000" pitchFamily="50" charset="-128"/>
                <a:ea typeface="HGS創英角ｺﾞｼｯｸUB" panose="020B0900000000000000" pitchFamily="50" charset="-128"/>
              </a:rPr>
              <a:t>（推定値含む）</a:t>
            </a:r>
            <a:endParaRPr kumimoji="1" lang="en-US" altLang="ja-JP" sz="2800" dirty="0">
              <a:solidFill>
                <a:srgbClr val="002060"/>
              </a:solidFill>
              <a:latin typeface="HGS創英角ｺﾞｼｯｸUB" panose="020B0900000000000000" pitchFamily="50" charset="-128"/>
              <a:ea typeface="HGS創英角ｺﾞｼｯｸUB" panose="020B0900000000000000" pitchFamily="50" charset="-128"/>
            </a:endParaRPr>
          </a:p>
          <a:p>
            <a:endParaRPr kumimoji="1" lang="ja-JP" altLang="en-US" sz="3200" dirty="0">
              <a:solidFill>
                <a:srgbClr val="002060"/>
              </a:solidFill>
              <a:latin typeface="HGS創英角ｺﾞｼｯｸUB" panose="020B0900000000000000" pitchFamily="50" charset="-128"/>
              <a:ea typeface="HGS創英角ｺﾞｼｯｸUB" panose="020B0900000000000000" pitchFamily="50" charset="-128"/>
            </a:endParaRPr>
          </a:p>
          <a:p>
            <a:pPr algn="ct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a:p>
            <a:pPr algn="ctr"/>
            <a:endParaRPr kumimoji="1" lang="ja-JP" altLang="en-US" sz="66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15" name="四角形: 角を丸くする 14">
            <a:extLst>
              <a:ext uri="{FF2B5EF4-FFF2-40B4-BE49-F238E27FC236}">
                <a16:creationId xmlns:a16="http://schemas.microsoft.com/office/drawing/2014/main" id="{3A7AF935-D03E-44B8-BC27-2F347FF1DEDB}"/>
              </a:ext>
            </a:extLst>
          </p:cNvPr>
          <p:cNvSpPr/>
          <p:nvPr/>
        </p:nvSpPr>
        <p:spPr>
          <a:xfrm>
            <a:off x="1179812" y="1780487"/>
            <a:ext cx="9451375" cy="717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1671DF3-F036-419A-BA35-947A68CA6DE9}"/>
              </a:ext>
            </a:extLst>
          </p:cNvPr>
          <p:cNvSpPr/>
          <p:nvPr/>
        </p:nvSpPr>
        <p:spPr>
          <a:xfrm>
            <a:off x="1107606" y="692210"/>
            <a:ext cx="9976787" cy="1220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dirty="0">
                <a:solidFill>
                  <a:srgbClr val="00B0F0"/>
                </a:solidFill>
                <a:latin typeface="HG創英角ｺﾞｼｯｸUB" panose="020B0909000000000000" pitchFamily="49" charset="-128"/>
                <a:ea typeface="HG創英角ｺﾞｼｯｸUB" panose="020B0909000000000000" pitchFamily="49" charset="-128"/>
              </a:rPr>
              <a:t>ＲＩの現況報告　　　</a:t>
            </a:r>
            <a:r>
              <a:rPr kumimoji="1" lang="ja-JP" altLang="en-US" sz="3200" dirty="0">
                <a:solidFill>
                  <a:srgbClr val="0070C0"/>
                </a:solidFill>
                <a:latin typeface="HG創英角ｺﾞｼｯｸUB" panose="020B0909000000000000" pitchFamily="49" charset="-128"/>
                <a:ea typeface="HG創英角ｺﾞｼｯｸUB" panose="020B0909000000000000" pitchFamily="49" charset="-128"/>
              </a:rPr>
              <a:t>２０２２．７．１</a:t>
            </a:r>
          </a:p>
        </p:txBody>
      </p:sp>
    </p:spTree>
    <p:extLst>
      <p:ext uri="{BB962C8B-B14F-4D97-AF65-F5344CB8AC3E}">
        <p14:creationId xmlns:p14="http://schemas.microsoft.com/office/powerpoint/2010/main" val="24488597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animEffect transition="in" filter="fade">
                                      <p:cBhvr>
                                        <p:cTn id="11" dur="500"/>
                                        <p:tgtEl>
                                          <p:spTgt spid="14">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xEl>
                                              <p:pRg st="6" end="6"/>
                                            </p:txEl>
                                          </p:spTgt>
                                        </p:tgtEl>
                                        <p:attrNameLst>
                                          <p:attrName>style.visibility</p:attrName>
                                        </p:attrNameLst>
                                      </p:cBhvr>
                                      <p:to>
                                        <p:strVal val="visible"/>
                                      </p:to>
                                    </p:set>
                                    <p:animEffect transition="in" filter="fade">
                                      <p:cBhvr>
                                        <p:cTn id="14" dur="500"/>
                                        <p:tgtEl>
                                          <p:spTgt spid="14">
                                            <p:txEl>
                                              <p:pRg st="6" end="6"/>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4">
                                            <p:txEl>
                                              <p:pRg st="7" end="7"/>
                                            </p:txEl>
                                          </p:spTgt>
                                        </p:tgtEl>
                                        <p:attrNameLst>
                                          <p:attrName>style.visibility</p:attrName>
                                        </p:attrNameLst>
                                      </p:cBhvr>
                                      <p:to>
                                        <p:strVal val="visible"/>
                                      </p:to>
                                    </p:set>
                                    <p:animEffect transition="in" filter="fade">
                                      <p:cBhvr>
                                        <p:cTn id="18" dur="500"/>
                                        <p:tgtEl>
                                          <p:spTgt spid="14">
                                            <p:txEl>
                                              <p:pRg st="7" end="7"/>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4">
                                            <p:txEl>
                                              <p:pRg st="8" end="8"/>
                                            </p:txEl>
                                          </p:spTgt>
                                        </p:tgtEl>
                                        <p:attrNameLst>
                                          <p:attrName>style.visibility</p:attrName>
                                        </p:attrNameLst>
                                      </p:cBhvr>
                                      <p:to>
                                        <p:strVal val="visible"/>
                                      </p:to>
                                    </p:set>
                                    <p:animEffect transition="in" filter="fade">
                                      <p:cBhvr>
                                        <p:cTn id="22" dur="500"/>
                                        <p:tgtEl>
                                          <p:spTgt spid="14">
                                            <p:txEl>
                                              <p:pRg st="8" end="8"/>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4">
                                            <p:txEl>
                                              <p:pRg st="9" end="9"/>
                                            </p:txEl>
                                          </p:spTgt>
                                        </p:tgtEl>
                                        <p:attrNameLst>
                                          <p:attrName>style.visibility</p:attrName>
                                        </p:attrNameLst>
                                      </p:cBhvr>
                                      <p:to>
                                        <p:strVal val="visible"/>
                                      </p:to>
                                    </p:set>
                                    <p:animEffect transition="in" filter="fade">
                                      <p:cBhvr>
                                        <p:cTn id="26" dur="500"/>
                                        <p:tgtEl>
                                          <p:spTgt spid="14">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11" end="11"/>
                                            </p:txEl>
                                          </p:spTgt>
                                        </p:tgtEl>
                                        <p:attrNameLst>
                                          <p:attrName>style.visibility</p:attrName>
                                        </p:attrNameLst>
                                      </p:cBhvr>
                                      <p:to>
                                        <p:strVal val="visible"/>
                                      </p:to>
                                    </p:set>
                                    <p:animEffect transition="in" filter="fade">
                                      <p:cBhvr>
                                        <p:cTn id="31" dur="500"/>
                                        <p:tgtEl>
                                          <p:spTgt spid="14">
                                            <p:txEl>
                                              <p:pRg st="11" end="11"/>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xEl>
                                              <p:pRg st="12" end="12"/>
                                            </p:txEl>
                                          </p:spTgt>
                                        </p:tgtEl>
                                        <p:attrNameLst>
                                          <p:attrName>style.visibility</p:attrName>
                                        </p:attrNameLst>
                                      </p:cBhvr>
                                      <p:to>
                                        <p:strVal val="visible"/>
                                      </p:to>
                                    </p:set>
                                    <p:animEffect transition="in" filter="fade">
                                      <p:cBhvr>
                                        <p:cTn id="35" dur="500"/>
                                        <p:tgtEl>
                                          <p:spTgt spid="14">
                                            <p:txEl>
                                              <p:pRg st="12" end="12"/>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xEl>
                                              <p:pRg st="13" end="13"/>
                                            </p:txEl>
                                          </p:spTgt>
                                        </p:tgtEl>
                                        <p:attrNameLst>
                                          <p:attrName>style.visibility</p:attrName>
                                        </p:attrNameLst>
                                      </p:cBhvr>
                                      <p:to>
                                        <p:strVal val="visible"/>
                                      </p:to>
                                    </p:set>
                                    <p:animEffect transition="in" filter="fade">
                                      <p:cBhvr>
                                        <p:cTn id="39" dur="500"/>
                                        <p:tgtEl>
                                          <p:spTgt spid="1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D9719DB0-B62A-41DC-9D75-C5584831EFBA}"/>
              </a:ext>
            </a:extLst>
          </p:cNvPr>
          <p:cNvSpPr/>
          <p:nvPr/>
        </p:nvSpPr>
        <p:spPr>
          <a:xfrm>
            <a:off x="865546" y="1152525"/>
            <a:ext cx="10836009" cy="517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dirty="0">
                <a:solidFill>
                  <a:srgbClr val="FFFF00"/>
                </a:solidFill>
                <a:latin typeface="Meiryo UI" panose="020B0604030504040204" pitchFamily="50" charset="-128"/>
                <a:ea typeface="Meiryo UI" panose="020B0604030504040204" pitchFamily="50" charset="-128"/>
              </a:rPr>
              <a:t>ジェンダーギャップ指数</a:t>
            </a:r>
          </a:p>
          <a:p>
            <a:pPr algn="ctr"/>
            <a:endParaRPr kumimoji="1" lang="ja-JP" altLang="en-US" sz="8000" b="1" dirty="0">
              <a:latin typeface="Meiryo UI" panose="020B0604030504040204" pitchFamily="50" charset="-128"/>
              <a:ea typeface="Meiryo UI" panose="020B0604030504040204" pitchFamily="50" charset="-128"/>
            </a:endParaRPr>
          </a:p>
          <a:p>
            <a:r>
              <a:rPr kumimoji="1" lang="ja-JP" altLang="en-US" sz="6000" b="1" dirty="0">
                <a:solidFill>
                  <a:schemeClr val="tx1">
                    <a:lumMod val="95000"/>
                  </a:schemeClr>
                </a:solidFill>
                <a:latin typeface="Meiryo UI" panose="020B0604030504040204" pitchFamily="50" charset="-128"/>
                <a:ea typeface="Meiryo UI" panose="020B0604030504040204" pitchFamily="50" charset="-128"/>
              </a:rPr>
              <a:t>日本は世界で</a:t>
            </a:r>
            <a:r>
              <a:rPr kumimoji="1" lang="en-US" altLang="ja-JP" sz="8000" b="1" dirty="0">
                <a:solidFill>
                  <a:schemeClr val="tx1">
                    <a:lumMod val="95000"/>
                  </a:schemeClr>
                </a:solidFill>
                <a:latin typeface="Meiryo UI" panose="020B0604030504040204" pitchFamily="50" charset="-128"/>
                <a:ea typeface="Meiryo UI" panose="020B0604030504040204" pitchFamily="50" charset="-128"/>
              </a:rPr>
              <a:t>116</a:t>
            </a:r>
            <a:r>
              <a:rPr kumimoji="1" lang="ja-JP" altLang="en-US" sz="6000" b="1" dirty="0">
                <a:solidFill>
                  <a:schemeClr val="tx1">
                    <a:lumMod val="95000"/>
                  </a:schemeClr>
                </a:solidFill>
                <a:latin typeface="Meiryo UI" panose="020B0604030504040204" pitchFamily="50" charset="-128"/>
                <a:ea typeface="Meiryo UI" panose="020B0604030504040204" pitchFamily="50" charset="-128"/>
              </a:rPr>
              <a:t>位</a:t>
            </a:r>
            <a:r>
              <a:rPr kumimoji="1" lang="en-US" altLang="ja-JP" sz="6000" b="1" dirty="0">
                <a:solidFill>
                  <a:schemeClr val="tx1">
                    <a:lumMod val="95000"/>
                  </a:schemeClr>
                </a:solidFill>
                <a:latin typeface="Meiryo UI" panose="020B0604030504040204" pitchFamily="50" charset="-128"/>
                <a:ea typeface="Meiryo UI" panose="020B0604030504040204" pitchFamily="50" charset="-128"/>
              </a:rPr>
              <a:t>/146</a:t>
            </a:r>
            <a:r>
              <a:rPr kumimoji="1" lang="ja-JP" altLang="en-US" sz="6000" b="1" dirty="0">
                <a:solidFill>
                  <a:schemeClr val="tx1">
                    <a:lumMod val="95000"/>
                  </a:schemeClr>
                </a:solidFill>
                <a:latin typeface="Meiryo UI" panose="020B0604030504040204" pitchFamily="50" charset="-128"/>
                <a:ea typeface="Meiryo UI" panose="020B0604030504040204" pitchFamily="50" charset="-128"/>
              </a:rPr>
              <a:t>中</a:t>
            </a:r>
          </a:p>
          <a:p>
            <a:r>
              <a:rPr kumimoji="1" lang="ja-JP" altLang="en-US" sz="4800" b="1" dirty="0">
                <a:solidFill>
                  <a:srgbClr val="00B050"/>
                </a:solidFill>
                <a:latin typeface="Meiryo UI" panose="020B0604030504040204" pitchFamily="50" charset="-128"/>
                <a:ea typeface="Meiryo UI" panose="020B0604030504040204" pitchFamily="50" charset="-128"/>
              </a:rPr>
              <a:t>　　　　　　　　　　　　　　　　　中国</a:t>
            </a:r>
            <a:r>
              <a:rPr kumimoji="1" lang="en-US" altLang="ja-JP" sz="4800" b="1" dirty="0">
                <a:solidFill>
                  <a:srgbClr val="00B050"/>
                </a:solidFill>
                <a:latin typeface="Meiryo UI" panose="020B0604030504040204" pitchFamily="50" charset="-128"/>
                <a:ea typeface="Meiryo UI" panose="020B0604030504040204" pitchFamily="50" charset="-128"/>
              </a:rPr>
              <a:t>102</a:t>
            </a:r>
            <a:r>
              <a:rPr kumimoji="1" lang="ja-JP" altLang="en-US" sz="4800" b="1" dirty="0">
                <a:solidFill>
                  <a:srgbClr val="00B050"/>
                </a:solidFill>
                <a:latin typeface="Meiryo UI" panose="020B0604030504040204" pitchFamily="50" charset="-128"/>
                <a:ea typeface="Meiryo UI" panose="020B0604030504040204" pitchFamily="50" charset="-128"/>
              </a:rPr>
              <a:t>位　</a:t>
            </a:r>
          </a:p>
          <a:p>
            <a:r>
              <a:rPr kumimoji="1" lang="ja-JP" altLang="en-US" sz="6000" b="1" dirty="0">
                <a:solidFill>
                  <a:srgbClr val="00B050"/>
                </a:solidFill>
                <a:latin typeface="Meiryo UI" panose="020B0604030504040204" pitchFamily="50" charset="-128"/>
                <a:ea typeface="Meiryo UI" panose="020B0604030504040204" pitchFamily="50" charset="-128"/>
              </a:rPr>
              <a:t>　　　　　　　　　</a:t>
            </a:r>
            <a:r>
              <a:rPr kumimoji="1" lang="ja-JP" altLang="en-US" sz="4400" b="1" dirty="0">
                <a:solidFill>
                  <a:srgbClr val="0070C0"/>
                </a:solidFill>
                <a:latin typeface="Meiryo UI" panose="020B0604030504040204" pitchFamily="50" charset="-128"/>
                <a:ea typeface="Meiryo UI" panose="020B0604030504040204" pitchFamily="50" charset="-128"/>
              </a:rPr>
              <a:t>世界経済フォーラム発表</a:t>
            </a:r>
          </a:p>
          <a:p>
            <a:endParaRPr kumimoji="1" lang="ja-JP" altLang="en-US" sz="6000" b="1" dirty="0">
              <a:solidFill>
                <a:srgbClr val="00B05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69679D76-C74D-416B-8863-795FFF73C735}"/>
              </a:ext>
            </a:extLst>
          </p:cNvPr>
          <p:cNvSpPr/>
          <p:nvPr/>
        </p:nvSpPr>
        <p:spPr>
          <a:xfrm>
            <a:off x="1618605" y="2145044"/>
            <a:ext cx="9329893" cy="14726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D4CED4A-7C17-4136-A0D1-5C0FB74DEE08}"/>
              </a:ext>
            </a:extLst>
          </p:cNvPr>
          <p:cNvSpPr/>
          <p:nvPr/>
        </p:nvSpPr>
        <p:spPr>
          <a:xfrm>
            <a:off x="1281094" y="2159787"/>
            <a:ext cx="6250675" cy="103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0" b="1" dirty="0">
                <a:solidFill>
                  <a:schemeClr val="accent5">
                    <a:lumMod val="40000"/>
                    <a:lumOff val="60000"/>
                  </a:schemeClr>
                </a:solidFill>
                <a:latin typeface="Meiryo UI" panose="020B0604030504040204" pitchFamily="50" charset="-128"/>
                <a:ea typeface="Meiryo UI" panose="020B0604030504040204" pitchFamily="50" charset="-128"/>
              </a:rPr>
              <a:t>男　女　格　差</a:t>
            </a:r>
          </a:p>
        </p:txBody>
      </p:sp>
    </p:spTree>
    <p:extLst>
      <p:ext uri="{BB962C8B-B14F-4D97-AF65-F5344CB8AC3E}">
        <p14:creationId xmlns:p14="http://schemas.microsoft.com/office/powerpoint/2010/main" val="15221521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A3AC1AD-4A2A-25AC-97A0-FCA4F4E56ADA}"/>
              </a:ext>
            </a:extLst>
          </p:cNvPr>
          <p:cNvSpPr/>
          <p:nvPr/>
        </p:nvSpPr>
        <p:spPr>
          <a:xfrm>
            <a:off x="1912620" y="83058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BE6F179-A08A-A381-A51F-F8604795AD19}"/>
              </a:ext>
            </a:extLst>
          </p:cNvPr>
          <p:cNvSpPr/>
          <p:nvPr/>
        </p:nvSpPr>
        <p:spPr>
          <a:xfrm>
            <a:off x="0" y="-83820"/>
            <a:ext cx="12252960" cy="694182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プレースホルダー 7" descr="データ ポイント デジタル背景">
            <a:extLst>
              <a:ext uri="{FF2B5EF4-FFF2-40B4-BE49-F238E27FC236}">
                <a16:creationId xmlns:a16="http://schemas.microsoft.com/office/drawing/2014/main" id="{E9ADCB9B-7271-8200-C1F3-81A8A5732CB0}"/>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83820"/>
            <a:ext cx="12252960" cy="6941820"/>
          </a:xfrm>
          <a:prstGeom prst="rect">
            <a:avLst/>
          </a:prstGeom>
        </p:spPr>
      </p:pic>
      <p:pic>
        <p:nvPicPr>
          <p:cNvPr id="3" name="図 2" descr="女性, 女の子, 立つ, バス が含まれている画像&#10;&#10;自動的に生成された説明">
            <a:extLst>
              <a:ext uri="{FF2B5EF4-FFF2-40B4-BE49-F238E27FC236}">
                <a16:creationId xmlns:a16="http://schemas.microsoft.com/office/drawing/2014/main" id="{E4413BCF-6806-2FFD-56BC-1A5DFF6FA02D}"/>
              </a:ext>
            </a:extLst>
          </p:cNvPr>
          <p:cNvPicPr>
            <a:picLocks noChangeAspect="1"/>
          </p:cNvPicPr>
          <p:nvPr/>
        </p:nvPicPr>
        <p:blipFill rotWithShape="1">
          <a:blip r:embed="rId3"/>
          <a:srcRect b="15730"/>
          <a:stretch/>
        </p:blipFill>
        <p:spPr>
          <a:xfrm>
            <a:off x="582507" y="327660"/>
            <a:ext cx="11026985" cy="6202680"/>
          </a:xfrm>
          <a:prstGeom prst="rect">
            <a:avLst/>
          </a:prstGeom>
          <a:ln>
            <a:noFill/>
          </a:ln>
          <a:effectLst>
            <a:softEdge rad="112500"/>
          </a:effectLst>
        </p:spPr>
      </p:pic>
    </p:spTree>
    <p:extLst>
      <p:ext uri="{BB962C8B-B14F-4D97-AF65-F5344CB8AC3E}">
        <p14:creationId xmlns:p14="http://schemas.microsoft.com/office/powerpoint/2010/main" val="1625350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E246AC38-C32A-42F1-B525-575E3FCFE6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925" y="162973"/>
            <a:ext cx="11534648" cy="6532053"/>
          </a:xfrm>
          <a:prstGeom prst="rect">
            <a:avLst/>
          </a:prstGeom>
          <a:ln>
            <a:noFill/>
          </a:ln>
          <a:effectLst>
            <a:softEdge rad="112500"/>
          </a:effectLst>
        </p:spPr>
      </p:pic>
      <p:sp>
        <p:nvSpPr>
          <p:cNvPr id="7" name="正方形/長方形 6">
            <a:extLst>
              <a:ext uri="{FF2B5EF4-FFF2-40B4-BE49-F238E27FC236}">
                <a16:creationId xmlns:a16="http://schemas.microsoft.com/office/drawing/2014/main" id="{CA569CF6-928F-4D14-849C-686E78B34FD2}"/>
              </a:ext>
            </a:extLst>
          </p:cNvPr>
          <p:cNvSpPr/>
          <p:nvPr/>
        </p:nvSpPr>
        <p:spPr>
          <a:xfrm>
            <a:off x="591986" y="2924828"/>
            <a:ext cx="8865164" cy="3607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a:solidFill>
                  <a:srgbClr val="C00000"/>
                </a:solidFill>
                <a:latin typeface="Meiryo UI" panose="020B0604030504040204" pitchFamily="50" charset="-128"/>
                <a:ea typeface="Meiryo UI" panose="020B0604030504040204" pitchFamily="50" charset="-128"/>
              </a:rPr>
              <a:t>想像してみよう・・・</a:t>
            </a:r>
          </a:p>
          <a:p>
            <a:r>
              <a:rPr kumimoji="1" lang="ja-JP" altLang="en-US" sz="2400" b="1" dirty="0">
                <a:solidFill>
                  <a:srgbClr val="FAD4F9"/>
                </a:solidFill>
                <a:latin typeface="Meiryo UI" panose="020B0604030504040204" pitchFamily="50" charset="-128"/>
                <a:ea typeface="Meiryo UI" panose="020B0604030504040204" pitchFamily="50" charset="-128"/>
              </a:rPr>
              <a:t>・</a:t>
            </a:r>
          </a:p>
          <a:p>
            <a:r>
              <a:rPr kumimoji="1" lang="ja-JP" altLang="en-US" sz="4400" b="1" dirty="0">
                <a:solidFill>
                  <a:srgbClr val="C00000"/>
                </a:solidFill>
                <a:latin typeface="Meiryo UI" panose="020B0604030504040204" pitchFamily="50" charset="-128"/>
                <a:ea typeface="Meiryo UI" panose="020B0604030504040204" pitchFamily="50" charset="-128"/>
              </a:rPr>
              <a:t>国なんかない・・・宗教もない・・・</a:t>
            </a:r>
          </a:p>
          <a:p>
            <a:r>
              <a:rPr kumimoji="1" lang="ja-JP" altLang="en-US" sz="2400" b="1" dirty="0">
                <a:solidFill>
                  <a:srgbClr val="FAD4F9"/>
                </a:solidFill>
                <a:latin typeface="Meiryo UI" panose="020B0604030504040204" pitchFamily="50" charset="-128"/>
                <a:ea typeface="Meiryo UI" panose="020B0604030504040204" pitchFamily="50" charset="-128"/>
              </a:rPr>
              <a:t>・</a:t>
            </a:r>
          </a:p>
          <a:p>
            <a:r>
              <a:rPr kumimoji="1" lang="ja-JP" altLang="en-US" sz="4400" b="1" dirty="0">
                <a:solidFill>
                  <a:srgbClr val="C00000"/>
                </a:solidFill>
                <a:latin typeface="Meiryo UI" panose="020B0604030504040204" pitchFamily="50" charset="-128"/>
                <a:ea typeface="Meiryo UI" panose="020B0604030504040204" pitchFamily="50" charset="-128"/>
              </a:rPr>
              <a:t>そうして　世界は一つに</a:t>
            </a:r>
          </a:p>
        </p:txBody>
      </p:sp>
    </p:spTree>
    <p:extLst>
      <p:ext uri="{BB962C8B-B14F-4D97-AF65-F5344CB8AC3E}">
        <p14:creationId xmlns:p14="http://schemas.microsoft.com/office/powerpoint/2010/main" val="39959568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55CAE3-72FB-D9E4-373D-B2A652473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3500" y="354167"/>
            <a:ext cx="9525000" cy="6149665"/>
          </a:xfrm>
          <a:prstGeom prst="rect">
            <a:avLst/>
          </a:prstGeom>
          <a:ln>
            <a:noFill/>
          </a:ln>
          <a:effectLst>
            <a:softEdge rad="112500"/>
          </a:effectLst>
        </p:spPr>
      </p:pic>
      <p:sp>
        <p:nvSpPr>
          <p:cNvPr id="2" name="四角形: 角を丸くする 1">
            <a:extLst>
              <a:ext uri="{FF2B5EF4-FFF2-40B4-BE49-F238E27FC236}">
                <a16:creationId xmlns:a16="http://schemas.microsoft.com/office/drawing/2014/main" id="{33F9E4DE-E8F4-DEF8-17EB-5C262AF32DC4}"/>
              </a:ext>
            </a:extLst>
          </p:cNvPr>
          <p:cNvSpPr/>
          <p:nvPr/>
        </p:nvSpPr>
        <p:spPr>
          <a:xfrm>
            <a:off x="287594" y="1408471"/>
            <a:ext cx="4608871" cy="35579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b="1" dirty="0">
                <a:solidFill>
                  <a:srgbClr val="FFFF00"/>
                </a:solidFill>
                <a:latin typeface="Meiryo UI" panose="020B0604030504040204" pitchFamily="50" charset="-128"/>
                <a:ea typeface="Meiryo UI" panose="020B0604030504040204" pitchFamily="50" charset="-128"/>
              </a:rPr>
              <a:t>1980</a:t>
            </a:r>
            <a:r>
              <a:rPr kumimoji="1" lang="ja-JP" altLang="en-US" sz="3600" b="1" dirty="0">
                <a:solidFill>
                  <a:srgbClr val="FFFF00"/>
                </a:solidFill>
                <a:latin typeface="Meiryo UI" panose="020B0604030504040204" pitchFamily="50" charset="-128"/>
                <a:ea typeface="Meiryo UI" panose="020B0604030504040204" pitchFamily="50" charset="-128"/>
              </a:rPr>
              <a:t>年</a:t>
            </a:r>
            <a:r>
              <a:rPr kumimoji="1" lang="en-US" altLang="ja-JP" sz="3600" b="1" dirty="0">
                <a:solidFill>
                  <a:srgbClr val="FFFF00"/>
                </a:solidFill>
                <a:latin typeface="Meiryo UI" panose="020B0604030504040204" pitchFamily="50" charset="-128"/>
                <a:ea typeface="Meiryo UI" panose="020B0604030504040204" pitchFamily="50" charset="-128"/>
              </a:rPr>
              <a:t>12</a:t>
            </a:r>
            <a:r>
              <a:rPr kumimoji="1" lang="ja-JP" altLang="en-US" sz="3600" b="1" dirty="0">
                <a:solidFill>
                  <a:srgbClr val="FFFF00"/>
                </a:solidFill>
                <a:latin typeface="Meiryo UI" panose="020B0604030504040204" pitchFamily="50" charset="-128"/>
                <a:ea typeface="Meiryo UI" panose="020B0604030504040204" pitchFamily="50" charset="-128"/>
              </a:rPr>
              <a:t>月</a:t>
            </a:r>
            <a:r>
              <a:rPr kumimoji="1" lang="en-US" altLang="ja-JP" sz="3600" b="1" dirty="0">
                <a:solidFill>
                  <a:srgbClr val="FFFF00"/>
                </a:solidFill>
                <a:latin typeface="Meiryo UI" panose="020B0604030504040204" pitchFamily="50" charset="-128"/>
                <a:ea typeface="Meiryo UI" panose="020B0604030504040204" pitchFamily="50" charset="-128"/>
              </a:rPr>
              <a:t>8</a:t>
            </a:r>
            <a:r>
              <a:rPr kumimoji="1" lang="ja-JP" altLang="en-US" sz="3600" b="1" dirty="0">
                <a:solidFill>
                  <a:srgbClr val="FFFF00"/>
                </a:solidFill>
                <a:latin typeface="Meiryo UI" panose="020B0604030504040204" pitchFamily="50" charset="-128"/>
                <a:ea typeface="Meiryo UI" panose="020B0604030504040204" pitchFamily="50" charset="-128"/>
              </a:rPr>
              <a:t>日</a:t>
            </a:r>
          </a:p>
          <a:p>
            <a:r>
              <a:rPr kumimoji="1" lang="ja-JP" altLang="en-US" sz="3600" b="1" dirty="0">
                <a:solidFill>
                  <a:srgbClr val="FFFF00"/>
                </a:solidFill>
                <a:latin typeface="Meiryo UI" panose="020B0604030504040204" pitchFamily="50" charset="-128"/>
                <a:ea typeface="Meiryo UI" panose="020B0604030504040204" pitchFamily="50" charset="-128"/>
              </a:rPr>
              <a:t>ジョン・レノン殺害</a:t>
            </a:r>
          </a:p>
          <a:p>
            <a:endParaRPr kumimoji="1" lang="ja-JP" altLang="en-US" sz="3600" b="1" dirty="0">
              <a:latin typeface="Meiryo UI" panose="020B0604030504040204" pitchFamily="50" charset="-128"/>
              <a:ea typeface="Meiryo UI" panose="020B0604030504040204" pitchFamily="50" charset="-128"/>
            </a:endParaRPr>
          </a:p>
          <a:p>
            <a:r>
              <a:rPr kumimoji="1" lang="ja-JP" altLang="en-US" sz="3600" b="1" dirty="0">
                <a:solidFill>
                  <a:srgbClr val="00FF99"/>
                </a:solidFill>
                <a:latin typeface="Meiryo UI" panose="020B0604030504040204" pitchFamily="50" charset="-128"/>
                <a:ea typeface="Meiryo UI" panose="020B0604030504040204" pitchFamily="50" charset="-128"/>
              </a:rPr>
              <a:t>ダコタハウスの真向い</a:t>
            </a:r>
          </a:p>
        </p:txBody>
      </p:sp>
      <p:sp>
        <p:nvSpPr>
          <p:cNvPr id="5" name="四角形: 角を丸くする 4">
            <a:extLst>
              <a:ext uri="{FF2B5EF4-FFF2-40B4-BE49-F238E27FC236}">
                <a16:creationId xmlns:a16="http://schemas.microsoft.com/office/drawing/2014/main" id="{56124558-AB16-7922-E38D-938586811592}"/>
              </a:ext>
            </a:extLst>
          </p:cNvPr>
          <p:cNvSpPr/>
          <p:nvPr/>
        </p:nvSpPr>
        <p:spPr>
          <a:xfrm>
            <a:off x="7036904" y="1450462"/>
            <a:ext cx="5155096" cy="35579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rgbClr val="FF33CC"/>
                </a:solidFill>
                <a:latin typeface="Meiryo UI" panose="020B0604030504040204" pitchFamily="50" charset="-128"/>
                <a:ea typeface="Meiryo UI" panose="020B0604030504040204" pitchFamily="50" charset="-128"/>
              </a:rPr>
              <a:t>セントラルパーク内</a:t>
            </a:r>
          </a:p>
          <a:p>
            <a:r>
              <a:rPr kumimoji="1" lang="ja-JP" altLang="en-US" sz="3600" b="1" dirty="0">
                <a:solidFill>
                  <a:srgbClr val="FF33CC"/>
                </a:solidFill>
                <a:latin typeface="Meiryo UI" panose="020B0604030504040204" pitchFamily="50" charset="-128"/>
                <a:ea typeface="Meiryo UI" panose="020B0604030504040204" pitchFamily="50" charset="-128"/>
              </a:rPr>
              <a:t>ストローベリーフィールズ</a:t>
            </a:r>
          </a:p>
          <a:p>
            <a:endParaRPr kumimoji="1" lang="ja-JP" altLang="en-US" sz="3600" b="1" dirty="0">
              <a:latin typeface="Meiryo UI" panose="020B0604030504040204" pitchFamily="50" charset="-128"/>
              <a:ea typeface="Meiryo UI" panose="020B0604030504040204" pitchFamily="50" charset="-128"/>
            </a:endParaRPr>
          </a:p>
          <a:p>
            <a:r>
              <a:rPr kumimoji="1" lang="ja-JP" altLang="en-US" sz="3600" b="1" dirty="0">
                <a:solidFill>
                  <a:srgbClr val="00FF99"/>
                </a:solidFill>
                <a:latin typeface="Meiryo UI" panose="020B0604030504040204" pitchFamily="50" charset="-128"/>
                <a:ea typeface="Meiryo UI" panose="020B0604030504040204" pitchFamily="50" charset="-128"/>
              </a:rPr>
              <a:t>　</a:t>
            </a:r>
            <a:r>
              <a:rPr kumimoji="1" lang="ja-JP" altLang="en-US" sz="3600" b="1" dirty="0">
                <a:solidFill>
                  <a:srgbClr val="FF0000"/>
                </a:solidFill>
                <a:latin typeface="Meiryo UI" panose="020B0604030504040204" pitchFamily="50" charset="-128"/>
                <a:ea typeface="Meiryo UI" panose="020B0604030504040204" pitchFamily="50" charset="-128"/>
              </a:rPr>
              <a:t>「 イマジンの碑 」</a:t>
            </a:r>
          </a:p>
        </p:txBody>
      </p:sp>
    </p:spTree>
    <p:extLst>
      <p:ext uri="{BB962C8B-B14F-4D97-AF65-F5344CB8AC3E}">
        <p14:creationId xmlns:p14="http://schemas.microsoft.com/office/powerpoint/2010/main" val="331193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記号, コンピュータ が含まれている画像&#10;&#10;自動的に生成された説明">
            <a:extLst>
              <a:ext uri="{FF2B5EF4-FFF2-40B4-BE49-F238E27FC236}">
                <a16:creationId xmlns:a16="http://schemas.microsoft.com/office/drawing/2014/main" id="{B99A2B98-04D6-4AEF-85FC-CE6EE92663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43" y="1676167"/>
            <a:ext cx="11879311" cy="4078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四角形: 角を丸くする 4">
            <a:extLst>
              <a:ext uri="{FF2B5EF4-FFF2-40B4-BE49-F238E27FC236}">
                <a16:creationId xmlns:a16="http://schemas.microsoft.com/office/drawing/2014/main" id="{DAA9758E-203C-4CB6-8846-74E01721248B}"/>
              </a:ext>
            </a:extLst>
          </p:cNvPr>
          <p:cNvSpPr/>
          <p:nvPr/>
        </p:nvSpPr>
        <p:spPr>
          <a:xfrm>
            <a:off x="156342" y="361666"/>
            <a:ext cx="11879311" cy="12307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bg2">
                    <a:lumMod val="25000"/>
                  </a:schemeClr>
                </a:solidFill>
                <a:latin typeface="Meiryo UI" panose="020B0604030504040204" pitchFamily="50" charset="-128"/>
                <a:ea typeface="Meiryo UI" panose="020B0604030504040204" pitchFamily="50" charset="-128"/>
              </a:rPr>
              <a:t>マーク・ダニエル・</a:t>
            </a:r>
            <a:r>
              <a:rPr kumimoji="1" lang="ja-JP" altLang="en-US" sz="5400" b="1" dirty="0">
                <a:solidFill>
                  <a:schemeClr val="bg2">
                    <a:lumMod val="25000"/>
                  </a:schemeClr>
                </a:solidFill>
                <a:latin typeface="Meiryo UI" panose="020B0604030504040204" pitchFamily="50" charset="-128"/>
                <a:ea typeface="Meiryo UI" panose="020B0604030504040204" pitchFamily="50" charset="-128"/>
              </a:rPr>
              <a:t>マローニー　</a:t>
            </a:r>
            <a:r>
              <a:rPr kumimoji="1" lang="en-US" altLang="ja-JP" sz="4400" b="1" dirty="0">
                <a:solidFill>
                  <a:schemeClr val="bg2">
                    <a:lumMod val="25000"/>
                  </a:schemeClr>
                </a:solidFill>
                <a:latin typeface="Meiryo UI" panose="020B0604030504040204" pitchFamily="50" charset="-128"/>
                <a:ea typeface="Meiryo UI" panose="020B0604030504040204" pitchFamily="50" charset="-128"/>
              </a:rPr>
              <a:t>2019-20RI</a:t>
            </a:r>
            <a:r>
              <a:rPr kumimoji="1" lang="ja-JP" altLang="en-US" sz="4400" b="1" dirty="0">
                <a:solidFill>
                  <a:schemeClr val="bg2">
                    <a:lumMod val="25000"/>
                  </a:schemeClr>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2635401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敷物 が含まれている画像&#10;&#10;自動的に生成された説明">
            <a:extLst>
              <a:ext uri="{FF2B5EF4-FFF2-40B4-BE49-F238E27FC236}">
                <a16:creationId xmlns:a16="http://schemas.microsoft.com/office/drawing/2014/main" id="{E08A7A3D-33E5-B6D5-8C99-85F583A8666E}"/>
              </a:ext>
            </a:extLst>
          </p:cNvPr>
          <p:cNvPicPr>
            <a:picLocks noChangeAspect="1"/>
          </p:cNvPicPr>
          <p:nvPr/>
        </p:nvPicPr>
        <p:blipFill>
          <a:blip r:embed="rId3"/>
          <a:stretch>
            <a:fillRect/>
          </a:stretch>
        </p:blipFill>
        <p:spPr>
          <a:xfrm>
            <a:off x="379164" y="294197"/>
            <a:ext cx="11433672" cy="6111400"/>
          </a:xfrm>
          <a:prstGeom prst="rect">
            <a:avLst/>
          </a:prstGeom>
          <a:ln>
            <a:noFill/>
          </a:ln>
          <a:effectLst>
            <a:softEdge rad="112500"/>
          </a:effectLst>
        </p:spPr>
      </p:pic>
      <p:sp>
        <p:nvSpPr>
          <p:cNvPr id="2" name="Rectangle 1">
            <a:extLst>
              <a:ext uri="{FF2B5EF4-FFF2-40B4-BE49-F238E27FC236}">
                <a16:creationId xmlns:a16="http://schemas.microsoft.com/office/drawing/2014/main" id="{F9A6CAEF-4199-87FB-FCE1-3C3D201DBCC7}"/>
              </a:ext>
            </a:extLst>
          </p:cNvPr>
          <p:cNvSpPr txBox="1">
            <a:spLocks noChangeArrowheads="1"/>
          </p:cNvSpPr>
          <p:nvPr/>
        </p:nvSpPr>
        <p:spPr bwMode="auto">
          <a:xfrm>
            <a:off x="802334" y="2109018"/>
            <a:ext cx="10810568" cy="2261522"/>
          </a:xfrm>
          <a:prstGeom prst="rect">
            <a:avLst/>
          </a:prstGeom>
          <a:solidFill>
            <a:srgbClr val="00B0F0"/>
          </a:solidFill>
          <a:ln>
            <a:noFill/>
          </a:ln>
          <a:effectLst/>
        </p:spPr>
        <p:txBody>
          <a:bodyPr vert="horz" wrap="square" lIns="0" tIns="-7935" rIns="0" bIns="-7935" numCol="1" anchor="ctr" anchorCtr="0" compatLnSpc="1">
            <a:prstTxWarp prst="textNoShape">
              <a:avLst/>
            </a:prstTxWarp>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eaLnBrk="0" fontAlgn="base" hangingPunct="0">
              <a:lnSpc>
                <a:spcPct val="100000"/>
              </a:lnSpc>
              <a:spcAft>
                <a:spcPct val="0"/>
              </a:spcAft>
            </a:pPr>
            <a:r>
              <a:rPr kumimoji="0" lang="ja-JP" altLang="en-US" sz="2400" b="1" dirty="0">
                <a:solidFill>
                  <a:srgbClr val="FF0000"/>
                </a:solidFill>
                <a:latin typeface="Meiryo UI" panose="020B0604030504040204" pitchFamily="50" charset="-128"/>
                <a:ea typeface="Meiryo UI" panose="020B0604030504040204" pitchFamily="50" charset="-128"/>
              </a:rPr>
              <a:t>・</a:t>
            </a:r>
          </a:p>
          <a:p>
            <a:pPr eaLnBrk="0" fontAlgn="base" hangingPunct="0">
              <a:lnSpc>
                <a:spcPct val="100000"/>
              </a:lnSpc>
              <a:spcAft>
                <a:spcPct val="0"/>
              </a:spcAft>
            </a:pPr>
            <a:r>
              <a:rPr kumimoji="0" lang="ja-JP" altLang="en-US" b="1" dirty="0">
                <a:solidFill>
                  <a:srgbClr val="FFFF00"/>
                </a:solidFill>
                <a:latin typeface="Meiryo UI" panose="020B0604030504040204" pitchFamily="50" charset="-128"/>
                <a:ea typeface="Meiryo UI" panose="020B0604030504040204" pitchFamily="50" charset="-128"/>
              </a:rPr>
              <a:t>　　</a:t>
            </a:r>
            <a:r>
              <a:rPr kumimoji="0" lang="ja-JP" altLang="ja-JP" b="1" dirty="0">
                <a:solidFill>
                  <a:srgbClr val="002060"/>
                </a:solidFill>
                <a:latin typeface="Meiryo UI" panose="020B0604030504040204" pitchFamily="50" charset="-128"/>
                <a:ea typeface="Meiryo UI" panose="020B0604030504040204" pitchFamily="50" charset="-128"/>
              </a:rPr>
              <a:t>あなたが一人で見る夢は夢</a:t>
            </a:r>
            <a:r>
              <a:rPr kumimoji="0" lang="ja-JP" altLang="en-US" b="1" dirty="0">
                <a:solidFill>
                  <a:srgbClr val="002060"/>
                </a:solidFill>
                <a:latin typeface="Meiryo UI" panose="020B0604030504040204" pitchFamily="50" charset="-128"/>
                <a:ea typeface="Meiryo UI" panose="020B0604030504040204" pitchFamily="50" charset="-128"/>
              </a:rPr>
              <a:t>にすぎないが</a:t>
            </a:r>
            <a:r>
              <a:rPr kumimoji="0" lang="ja-JP" altLang="ja-JP" b="1" dirty="0">
                <a:solidFill>
                  <a:srgbClr val="002060"/>
                </a:solidFill>
                <a:latin typeface="Meiryo UI" panose="020B0604030504040204" pitchFamily="50" charset="-128"/>
                <a:ea typeface="Meiryo UI" panose="020B0604030504040204" pitchFamily="50" charset="-128"/>
              </a:rPr>
              <a:t>、</a:t>
            </a:r>
            <a:endParaRPr kumimoji="0" lang="ja-JP" altLang="en-US" b="1" dirty="0">
              <a:solidFill>
                <a:srgbClr val="002060"/>
              </a:solidFill>
              <a:latin typeface="Meiryo UI" panose="020B0604030504040204" pitchFamily="50" charset="-128"/>
              <a:ea typeface="Meiryo UI" panose="020B0604030504040204" pitchFamily="50" charset="-128"/>
            </a:endParaRPr>
          </a:p>
          <a:p>
            <a:pPr eaLnBrk="0" fontAlgn="base" hangingPunct="0">
              <a:lnSpc>
                <a:spcPct val="100000"/>
              </a:lnSpc>
              <a:spcAft>
                <a:spcPct val="0"/>
              </a:spcAft>
            </a:pPr>
            <a:r>
              <a:rPr kumimoji="0" lang="ja-JP" altLang="en-US" sz="1600" b="1" dirty="0">
                <a:solidFill>
                  <a:srgbClr val="002060"/>
                </a:solidFill>
                <a:latin typeface="Meiryo UI" panose="020B0604030504040204" pitchFamily="50" charset="-128"/>
                <a:ea typeface="Meiryo UI" panose="020B0604030504040204" pitchFamily="50" charset="-128"/>
              </a:rPr>
              <a:t>・</a:t>
            </a:r>
            <a:br>
              <a:rPr kumimoji="0" lang="en-US" altLang="ja-JP" b="1" dirty="0">
                <a:solidFill>
                  <a:srgbClr val="002060"/>
                </a:solidFill>
                <a:latin typeface="Meiryo UI" panose="020B0604030504040204" pitchFamily="50" charset="-128"/>
                <a:ea typeface="Meiryo UI" panose="020B0604030504040204" pitchFamily="50" charset="-128"/>
              </a:rPr>
            </a:br>
            <a:r>
              <a:rPr kumimoji="0" lang="ja-JP" altLang="en-US" b="1" dirty="0">
                <a:solidFill>
                  <a:srgbClr val="002060"/>
                </a:solidFill>
                <a:latin typeface="Meiryo UI" panose="020B0604030504040204" pitchFamily="50" charset="-128"/>
                <a:ea typeface="Meiryo UI" panose="020B0604030504040204" pitchFamily="50" charset="-128"/>
              </a:rPr>
              <a:t>　　　　　みんなが</a:t>
            </a:r>
            <a:r>
              <a:rPr kumimoji="0" lang="ja-JP" altLang="ja-JP" b="1" dirty="0">
                <a:solidFill>
                  <a:srgbClr val="002060"/>
                </a:solidFill>
                <a:latin typeface="Meiryo UI" panose="020B0604030504040204" pitchFamily="50" charset="-128"/>
                <a:ea typeface="Meiryo UI" panose="020B0604030504040204" pitchFamily="50" charset="-128"/>
              </a:rPr>
              <a:t>一緒に見る夢は現実</a:t>
            </a:r>
            <a:r>
              <a:rPr kumimoji="0" lang="ja-JP" altLang="en-US" b="1" dirty="0">
                <a:solidFill>
                  <a:srgbClr val="002060"/>
                </a:solidFill>
                <a:latin typeface="Meiryo UI" panose="020B0604030504040204" pitchFamily="50" charset="-128"/>
                <a:ea typeface="Meiryo UI" panose="020B0604030504040204" pitchFamily="50" charset="-128"/>
              </a:rPr>
              <a:t>なのだ</a:t>
            </a:r>
          </a:p>
          <a:p>
            <a:pPr eaLnBrk="0" fontAlgn="base" hangingPunct="0">
              <a:lnSpc>
                <a:spcPct val="100000"/>
              </a:lnSpc>
              <a:spcAft>
                <a:spcPct val="0"/>
              </a:spcAft>
            </a:pPr>
            <a:r>
              <a:rPr kumimoji="0" lang="ja-JP" altLang="en-US" sz="2000" b="1" dirty="0">
                <a:solidFill>
                  <a:srgbClr val="FF0000"/>
                </a:solidFill>
                <a:latin typeface="Meiryo UI" panose="020B0604030504040204" pitchFamily="50" charset="-128"/>
                <a:ea typeface="Meiryo UI" panose="020B0604030504040204" pitchFamily="50" charset="-128"/>
              </a:rPr>
              <a:t>・</a:t>
            </a:r>
            <a:r>
              <a:rPr kumimoji="0" lang="ja-JP" altLang="ja-JP" sz="2000" b="1" dirty="0">
                <a:solidFill>
                  <a:srgbClr val="FF0000"/>
                </a:solidFill>
                <a:latin typeface="Meiryo UI" panose="020B0604030504040204" pitchFamily="50" charset="-128"/>
                <a:ea typeface="Meiryo UI" panose="020B0604030504040204" pitchFamily="50" charset="-128"/>
              </a:rPr>
              <a:t> </a:t>
            </a:r>
          </a:p>
        </p:txBody>
      </p:sp>
      <p:sp>
        <p:nvSpPr>
          <p:cNvPr id="3" name="コンテンツ プレースホルダー 2">
            <a:extLst>
              <a:ext uri="{FF2B5EF4-FFF2-40B4-BE49-F238E27FC236}">
                <a16:creationId xmlns:a16="http://schemas.microsoft.com/office/drawing/2014/main" id="{4EF0DB9C-7A79-CEC3-E7BF-F0743F0EF334}"/>
              </a:ext>
            </a:extLst>
          </p:cNvPr>
          <p:cNvSpPr txBox="1">
            <a:spLocks/>
          </p:cNvSpPr>
          <p:nvPr/>
        </p:nvSpPr>
        <p:spPr>
          <a:xfrm>
            <a:off x="1409484" y="4448611"/>
            <a:ext cx="10474260" cy="1873044"/>
          </a:xfrm>
          <a:prstGeom prst="rect">
            <a:avLst/>
          </a:prstGeom>
        </p:spPr>
        <p:txBody>
          <a:bodyPr>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en-US" altLang="ja-JP" sz="3200" b="1" dirty="0">
                <a:solidFill>
                  <a:schemeClr val="accent1">
                    <a:lumMod val="20000"/>
                    <a:lumOff val="80000"/>
                  </a:schemeClr>
                </a:solidFill>
                <a:highlight>
                  <a:srgbClr val="0000FF"/>
                </a:highlight>
                <a:latin typeface="Meiryo UI" panose="020B0604030504040204" pitchFamily="50" charset="-128"/>
                <a:ea typeface="Meiryo UI" panose="020B0604030504040204" pitchFamily="50" charset="-128"/>
              </a:rPr>
              <a:t>Cause dream you dream alone is only a dream,</a:t>
            </a:r>
          </a:p>
          <a:p>
            <a:pPr marL="0" indent="0">
              <a:buFont typeface="Wingdings 2" pitchFamily="18" charset="2"/>
              <a:buNone/>
            </a:pPr>
            <a:r>
              <a:rPr lang="en-US" altLang="ja-JP" sz="3200" b="1" dirty="0">
                <a:solidFill>
                  <a:schemeClr val="accent1">
                    <a:lumMod val="20000"/>
                    <a:lumOff val="80000"/>
                  </a:schemeClr>
                </a:solidFill>
                <a:highlight>
                  <a:srgbClr val="0000FF"/>
                </a:highlight>
                <a:latin typeface="Meiryo UI" panose="020B0604030504040204" pitchFamily="50" charset="-128"/>
                <a:ea typeface="Meiryo UI" panose="020B0604030504040204" pitchFamily="50" charset="-128"/>
              </a:rPr>
              <a:t>but dream we dream together is reality</a:t>
            </a:r>
            <a:endParaRPr lang="ja-JP" altLang="en-US" sz="3200" b="1" dirty="0">
              <a:solidFill>
                <a:schemeClr val="accent1">
                  <a:lumMod val="20000"/>
                  <a:lumOff val="80000"/>
                </a:schemeClr>
              </a:solidFill>
              <a:highlight>
                <a:srgbClr val="0000FF"/>
              </a:highlight>
              <a:latin typeface="Meiryo UI" panose="020B0604030504040204" pitchFamily="50" charset="-128"/>
              <a:ea typeface="Meiryo UI" panose="020B0604030504040204" pitchFamily="50" charset="-128"/>
            </a:endParaRPr>
          </a:p>
          <a:p>
            <a:pPr marL="0" indent="0">
              <a:buFont typeface="Wingdings 2" pitchFamily="18" charset="2"/>
              <a:buNone/>
            </a:pPr>
            <a:r>
              <a:rPr lang="ja-JP" altLang="en-US" sz="3200" b="1" dirty="0">
                <a:solidFill>
                  <a:srgbClr val="FFFF00"/>
                </a:solidFill>
                <a:latin typeface="Meiryo UI" panose="020B0604030504040204" pitchFamily="50" charset="-128"/>
                <a:ea typeface="Meiryo UI" panose="020B0604030504040204" pitchFamily="50" charset="-128"/>
              </a:rPr>
              <a:t>　　</a:t>
            </a:r>
            <a:r>
              <a:rPr lang="en-US" altLang="ja-JP" sz="3200" b="1" dirty="0">
                <a:solidFill>
                  <a:srgbClr val="FF33CC"/>
                </a:solidFill>
                <a:latin typeface="Meiryo UI" panose="020B0604030504040204" pitchFamily="50" charset="-128"/>
                <a:ea typeface="Meiryo UI" panose="020B0604030504040204" pitchFamily="50" charset="-128"/>
              </a:rPr>
              <a:t> </a:t>
            </a:r>
            <a:endParaRPr lang="ja-JP" altLang="en-US" sz="3200" b="1" dirty="0">
              <a:solidFill>
                <a:srgbClr val="FF33CC"/>
              </a:solidFill>
              <a:latin typeface="Meiryo UI" panose="020B0604030504040204" pitchFamily="50" charset="-128"/>
              <a:ea typeface="Meiryo UI" panose="020B0604030504040204" pitchFamily="50" charset="-128"/>
            </a:endParaRPr>
          </a:p>
          <a:p>
            <a:pPr marL="0" indent="0">
              <a:buFont typeface="Wingdings 2" pitchFamily="18" charset="2"/>
              <a:buNone/>
            </a:pPr>
            <a:endParaRPr lang="ja-JP" altLang="en-US" sz="3200" b="1" dirty="0">
              <a:solidFill>
                <a:srgbClr val="FFFF00"/>
              </a:solidFill>
              <a:latin typeface="Meiryo UI" panose="020B0604030504040204" pitchFamily="50" charset="-128"/>
              <a:ea typeface="Meiryo UI" panose="020B0604030504040204" pitchFamily="50" charset="-128"/>
            </a:endParaRPr>
          </a:p>
        </p:txBody>
      </p:sp>
      <p:sp>
        <p:nvSpPr>
          <p:cNvPr id="4" name="スクロール: 横 3">
            <a:extLst>
              <a:ext uri="{FF2B5EF4-FFF2-40B4-BE49-F238E27FC236}">
                <a16:creationId xmlns:a16="http://schemas.microsoft.com/office/drawing/2014/main" id="{FAE1B5E0-6397-9F9E-AC31-DC3BFBAE8AEA}"/>
              </a:ext>
            </a:extLst>
          </p:cNvPr>
          <p:cNvSpPr/>
          <p:nvPr/>
        </p:nvSpPr>
        <p:spPr>
          <a:xfrm>
            <a:off x="3774791" y="5487450"/>
            <a:ext cx="1004119" cy="638122"/>
          </a:xfrm>
          <a:prstGeom prst="horizontalScroll">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出典</a:t>
            </a:r>
            <a:r>
              <a:rPr kumimoji="1" lang="ja-JP" altLang="en-US" sz="2400" b="1" dirty="0">
                <a:solidFill>
                  <a:srgbClr val="26292F"/>
                </a:solidFill>
                <a:latin typeface="Meiryo UI" panose="020B0604030504040204" pitchFamily="50" charset="-128"/>
                <a:ea typeface="Meiryo UI" panose="020B0604030504040204" pitchFamily="50" charset="-128"/>
              </a:rPr>
              <a:t> </a:t>
            </a:r>
          </a:p>
        </p:txBody>
      </p:sp>
      <p:sp>
        <p:nvSpPr>
          <p:cNvPr id="5" name="フレーム (半分) 4">
            <a:extLst>
              <a:ext uri="{FF2B5EF4-FFF2-40B4-BE49-F238E27FC236}">
                <a16:creationId xmlns:a16="http://schemas.microsoft.com/office/drawing/2014/main" id="{B8B69558-6650-F57A-DA6C-6AD326263BBF}"/>
              </a:ext>
            </a:extLst>
          </p:cNvPr>
          <p:cNvSpPr/>
          <p:nvPr/>
        </p:nvSpPr>
        <p:spPr>
          <a:xfrm rot="10800000">
            <a:off x="2902225" y="517605"/>
            <a:ext cx="8844865" cy="786401"/>
          </a:xfrm>
          <a:prstGeom prst="halfFrame">
            <a:avLst>
              <a:gd name="adj1" fmla="val 16530"/>
              <a:gd name="adj2" fmla="val 1481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a:extLst>
              <a:ext uri="{FF2B5EF4-FFF2-40B4-BE49-F238E27FC236}">
                <a16:creationId xmlns:a16="http://schemas.microsoft.com/office/drawing/2014/main" id="{3978F3FB-7D5D-DF1B-BFD5-246B7D32234C}"/>
              </a:ext>
            </a:extLst>
          </p:cNvPr>
          <p:cNvSpPr/>
          <p:nvPr/>
        </p:nvSpPr>
        <p:spPr>
          <a:xfrm>
            <a:off x="3491276" y="499419"/>
            <a:ext cx="8321560"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ja-JP" altLang="en-US" sz="4800" b="1" dirty="0">
                <a:solidFill>
                  <a:srgbClr val="FFFF00"/>
                </a:solidFill>
                <a:latin typeface="Meiryo UI" panose="020B0604030504040204" pitchFamily="50" charset="-128"/>
                <a:ea typeface="Meiryo UI" panose="020B0604030504040204" pitchFamily="50" charset="-128"/>
              </a:rPr>
              <a:t>ジョン・レノン＆オノヨーコの言葉</a:t>
            </a:r>
            <a:endParaRPr kumimoji="1" lang="en-US" altLang="ja-JP" sz="4800" b="1" dirty="0">
              <a:solidFill>
                <a:srgbClr val="FFFF00"/>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601977CE-D46F-C001-EE02-29B08D588492}"/>
              </a:ext>
            </a:extLst>
          </p:cNvPr>
          <p:cNvSpPr/>
          <p:nvPr/>
        </p:nvSpPr>
        <p:spPr>
          <a:xfrm>
            <a:off x="4817840" y="5571456"/>
            <a:ext cx="5810250" cy="503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FF33CC"/>
                </a:solidFill>
                <a:latin typeface="Meiryo UI" panose="020B0604030504040204" pitchFamily="50" charset="-128"/>
                <a:ea typeface="Meiryo UI" panose="020B0604030504040204" pitchFamily="50" charset="-128"/>
              </a:rPr>
              <a:t>オノヨーコ　　</a:t>
            </a:r>
            <a:r>
              <a:rPr lang="en-US" altLang="ja-JP" sz="3200" b="1" dirty="0">
                <a:solidFill>
                  <a:srgbClr val="FF33CC"/>
                </a:solidFill>
                <a:latin typeface="Meiryo UI" panose="020B0604030504040204" pitchFamily="50" charset="-128"/>
                <a:ea typeface="Meiryo UI" panose="020B0604030504040204" pitchFamily="50" charset="-128"/>
              </a:rPr>
              <a:t>Now or Never</a:t>
            </a:r>
            <a:endParaRPr kumimoji="1" lang="ja-JP" altLang="en-US" sz="3200" dirty="0"/>
          </a:p>
        </p:txBody>
      </p:sp>
    </p:spTree>
    <p:extLst>
      <p:ext uri="{BB962C8B-B14F-4D97-AF65-F5344CB8AC3E}">
        <p14:creationId xmlns:p14="http://schemas.microsoft.com/office/powerpoint/2010/main" val="667293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000" fill="hold"/>
                                        <p:tgtEl>
                                          <p:spTgt spid="3"/>
                                        </p:tgtEl>
                                        <p:attrNameLst>
                                          <p:attrName>ppt_x</p:attrName>
                                        </p:attrNameLst>
                                      </p:cBhvr>
                                      <p:tavLst>
                                        <p:tav tm="0">
                                          <p:val>
                                            <p:strVal val="#ppt_x"/>
                                          </p:val>
                                        </p:tav>
                                        <p:tav tm="100000">
                                          <p:val>
                                            <p:strVal val="#ppt_x"/>
                                          </p:val>
                                        </p:tav>
                                      </p:tavLst>
                                    </p:anim>
                                    <p:anim calcmode="lin" valueType="num">
                                      <p:cBhvr additive="base">
                                        <p:cTn id="22"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EC0ED9E1-864F-F6A1-6891-E5349261DA1A}"/>
              </a:ext>
            </a:extLst>
          </p:cNvPr>
          <p:cNvPicPr>
            <a:picLocks noChangeAspect="1"/>
          </p:cNvPicPr>
          <p:nvPr/>
        </p:nvPicPr>
        <p:blipFill>
          <a:blip r:embed="rId2"/>
          <a:stretch>
            <a:fillRect/>
          </a:stretch>
        </p:blipFill>
        <p:spPr>
          <a:xfrm>
            <a:off x="690716" y="1933574"/>
            <a:ext cx="10862187" cy="4665979"/>
          </a:xfrm>
          <a:prstGeom prst="rect">
            <a:avLst/>
          </a:prstGeom>
          <a:noFill/>
        </p:spPr>
      </p:pic>
      <p:sp>
        <p:nvSpPr>
          <p:cNvPr id="8" name="Rectangle 1">
            <a:extLst>
              <a:ext uri="{FF2B5EF4-FFF2-40B4-BE49-F238E27FC236}">
                <a16:creationId xmlns:a16="http://schemas.microsoft.com/office/drawing/2014/main" id="{EC30E2AE-E13A-5E71-A4B0-4A7242B8B1E0}"/>
              </a:ext>
            </a:extLst>
          </p:cNvPr>
          <p:cNvSpPr txBox="1">
            <a:spLocks noChangeArrowheads="1"/>
          </p:cNvSpPr>
          <p:nvPr/>
        </p:nvSpPr>
        <p:spPr bwMode="auto">
          <a:xfrm>
            <a:off x="690714" y="4338031"/>
            <a:ext cx="10862189" cy="2261522"/>
          </a:xfrm>
          <a:prstGeom prst="rect">
            <a:avLst/>
          </a:prstGeom>
          <a:solidFill>
            <a:srgbClr val="002060"/>
          </a:solidFill>
          <a:ln>
            <a:noFill/>
          </a:ln>
          <a:effectLst/>
        </p:spPr>
        <p:txBody>
          <a:bodyPr vert="horz" wrap="square" lIns="0" tIns="-7935" rIns="0" bIns="-7935" numCol="1" anchor="ctr" anchorCtr="0" compatLnSpc="1">
            <a:prstTxWarp prst="textNoShape">
              <a:avLst/>
            </a:prstTxWarp>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eaLnBrk="0" fontAlgn="base" hangingPunct="0">
              <a:lnSpc>
                <a:spcPct val="100000"/>
              </a:lnSpc>
              <a:spcAft>
                <a:spcPct val="0"/>
              </a:spcAft>
            </a:pPr>
            <a:r>
              <a:rPr kumimoji="0" lang="ja-JP" altLang="en-US" sz="2400" b="1" dirty="0">
                <a:solidFill>
                  <a:srgbClr val="002060"/>
                </a:solidFill>
                <a:latin typeface="Meiryo UI" panose="020B0604030504040204" pitchFamily="50" charset="-128"/>
                <a:ea typeface="Meiryo UI" panose="020B0604030504040204" pitchFamily="50" charset="-128"/>
              </a:rPr>
              <a:t>・</a:t>
            </a:r>
          </a:p>
          <a:p>
            <a:pPr eaLnBrk="0" fontAlgn="base" hangingPunct="0">
              <a:lnSpc>
                <a:spcPct val="100000"/>
              </a:lnSpc>
              <a:spcAft>
                <a:spcPct val="0"/>
              </a:spcAft>
            </a:pPr>
            <a:r>
              <a:rPr kumimoji="0" lang="ja-JP" altLang="en-US" b="1" dirty="0">
                <a:solidFill>
                  <a:srgbClr val="FFFF00"/>
                </a:solidFill>
                <a:latin typeface="Meiryo UI" panose="020B0604030504040204" pitchFamily="50" charset="-128"/>
                <a:ea typeface="Meiryo UI" panose="020B0604030504040204" pitchFamily="50" charset="-128"/>
              </a:rPr>
              <a:t>　　想像してみよう</a:t>
            </a:r>
            <a:r>
              <a:rPr kumimoji="0" lang="ja-JP" altLang="ja-JP" b="1" dirty="0">
                <a:solidFill>
                  <a:srgbClr val="FFFF00"/>
                </a:solidFill>
                <a:latin typeface="Meiryo UI" panose="020B0604030504040204" pitchFamily="50" charset="-128"/>
                <a:ea typeface="Meiryo UI" panose="020B0604030504040204" pitchFamily="50" charset="-128"/>
              </a:rPr>
              <a:t>、</a:t>
            </a:r>
            <a:endParaRPr kumimoji="0" lang="ja-JP" altLang="en-US" b="1" dirty="0">
              <a:solidFill>
                <a:srgbClr val="FFFF00"/>
              </a:solidFill>
              <a:latin typeface="Meiryo UI" panose="020B0604030504040204" pitchFamily="50" charset="-128"/>
              <a:ea typeface="Meiryo UI" panose="020B0604030504040204" pitchFamily="50" charset="-128"/>
            </a:endParaRPr>
          </a:p>
          <a:p>
            <a:pPr eaLnBrk="0" fontAlgn="base" hangingPunct="0">
              <a:lnSpc>
                <a:spcPct val="100000"/>
              </a:lnSpc>
              <a:spcAft>
                <a:spcPct val="0"/>
              </a:spcAft>
            </a:pPr>
            <a:r>
              <a:rPr kumimoji="0" lang="ja-JP" altLang="en-US" sz="1600" b="1" dirty="0">
                <a:solidFill>
                  <a:srgbClr val="002060"/>
                </a:solidFill>
                <a:latin typeface="Meiryo UI" panose="020B0604030504040204" pitchFamily="50" charset="-128"/>
                <a:ea typeface="Meiryo UI" panose="020B0604030504040204" pitchFamily="50" charset="-128"/>
              </a:rPr>
              <a:t>・</a:t>
            </a:r>
            <a:br>
              <a:rPr kumimoji="0" lang="en-US" altLang="ja-JP" b="1" dirty="0">
                <a:solidFill>
                  <a:srgbClr val="FFFF00"/>
                </a:solidFill>
                <a:latin typeface="Meiryo UI" panose="020B0604030504040204" pitchFamily="50" charset="-128"/>
                <a:ea typeface="Meiryo UI" panose="020B0604030504040204" pitchFamily="50" charset="-128"/>
              </a:rPr>
            </a:br>
            <a:r>
              <a:rPr kumimoji="0" lang="ja-JP" altLang="en-US" b="1" dirty="0">
                <a:solidFill>
                  <a:srgbClr val="FFFF00"/>
                </a:solidFill>
                <a:latin typeface="Meiryo UI" panose="020B0604030504040204" pitchFamily="50" charset="-128"/>
                <a:ea typeface="Meiryo UI" panose="020B0604030504040204" pitchFamily="50" charset="-128"/>
              </a:rPr>
              <a:t>　　すべての人が平和な人生を送っている姿を</a:t>
            </a:r>
          </a:p>
          <a:p>
            <a:pPr eaLnBrk="0" fontAlgn="base" hangingPunct="0">
              <a:lnSpc>
                <a:spcPct val="100000"/>
              </a:lnSpc>
              <a:spcAft>
                <a:spcPct val="0"/>
              </a:spcAft>
            </a:pPr>
            <a:r>
              <a:rPr kumimoji="0" lang="ja-JP" altLang="en-US" sz="2000" b="1" dirty="0">
                <a:solidFill>
                  <a:srgbClr val="002060"/>
                </a:solidFill>
                <a:latin typeface="Meiryo UI" panose="020B0604030504040204" pitchFamily="50" charset="-128"/>
                <a:ea typeface="Meiryo UI" panose="020B0604030504040204" pitchFamily="50" charset="-128"/>
              </a:rPr>
              <a:t>・</a:t>
            </a:r>
            <a:r>
              <a:rPr kumimoji="0" lang="ja-JP" altLang="ja-JP" sz="2000" b="1" dirty="0">
                <a:solidFill>
                  <a:srgbClr val="002060"/>
                </a:solidFill>
                <a:latin typeface="Meiryo UI" panose="020B0604030504040204" pitchFamily="50" charset="-128"/>
                <a:ea typeface="Meiryo UI" panose="020B0604030504040204" pitchFamily="50" charset="-128"/>
              </a:rPr>
              <a:t> </a:t>
            </a:r>
          </a:p>
        </p:txBody>
      </p:sp>
      <p:sp>
        <p:nvSpPr>
          <p:cNvPr id="9" name="フレーム (半分) 8">
            <a:extLst>
              <a:ext uri="{FF2B5EF4-FFF2-40B4-BE49-F238E27FC236}">
                <a16:creationId xmlns:a16="http://schemas.microsoft.com/office/drawing/2014/main" id="{BDBA1479-5B47-30D6-537A-A86CCA9E5D8E}"/>
              </a:ext>
            </a:extLst>
          </p:cNvPr>
          <p:cNvSpPr/>
          <p:nvPr/>
        </p:nvSpPr>
        <p:spPr>
          <a:xfrm rot="10800000">
            <a:off x="690715" y="75133"/>
            <a:ext cx="9934711" cy="1163172"/>
          </a:xfrm>
          <a:prstGeom prst="halfFrame">
            <a:avLst>
              <a:gd name="adj1" fmla="val 16530"/>
              <a:gd name="adj2" fmla="val 1481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正方形/長方形 9">
            <a:extLst>
              <a:ext uri="{FF2B5EF4-FFF2-40B4-BE49-F238E27FC236}">
                <a16:creationId xmlns:a16="http://schemas.microsoft.com/office/drawing/2014/main" id="{1A0CEA82-BD48-4F15-018A-81C558EB6C6E}"/>
              </a:ext>
            </a:extLst>
          </p:cNvPr>
          <p:cNvSpPr/>
          <p:nvPr/>
        </p:nvSpPr>
        <p:spPr>
          <a:xfrm>
            <a:off x="1557526" y="314788"/>
            <a:ext cx="9995377"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ja-JP" altLang="en-US" sz="5400" b="1" dirty="0">
                <a:solidFill>
                  <a:schemeClr val="accent4">
                    <a:lumMod val="20000"/>
                    <a:lumOff val="80000"/>
                  </a:schemeClr>
                </a:solidFill>
                <a:latin typeface="Meiryo UI" panose="020B0604030504040204" pitchFamily="50" charset="-128"/>
                <a:ea typeface="Meiryo UI" panose="020B0604030504040204" pitchFamily="50" charset="-128"/>
              </a:rPr>
              <a:t>た っ た 一 行 の メ ッ セ ー ジ</a:t>
            </a:r>
            <a:endParaRPr kumimoji="1" lang="en-US" altLang="ja-JP" sz="5400" b="1" dirty="0">
              <a:solidFill>
                <a:schemeClr val="accent4">
                  <a:lumMod val="20000"/>
                  <a:lumOff val="80000"/>
                </a:schemeClr>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E274BA82-EC7E-139E-6F4C-34405006D551}"/>
              </a:ext>
            </a:extLst>
          </p:cNvPr>
          <p:cNvSpPr/>
          <p:nvPr/>
        </p:nvSpPr>
        <p:spPr>
          <a:xfrm>
            <a:off x="162232" y="1304908"/>
            <a:ext cx="12029768"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a:p>
            <a:r>
              <a:rPr kumimoji="1" lang="ja-JP" altLang="en-US" sz="3200" b="1" dirty="0">
                <a:solidFill>
                  <a:srgbClr val="FF33CC"/>
                </a:solidFill>
                <a:latin typeface="Meiryo UI" panose="020B0604030504040204" pitchFamily="50" charset="-128"/>
                <a:ea typeface="Meiryo UI" panose="020B0604030504040204" pitchFamily="50" charset="-128"/>
              </a:rPr>
              <a:t>米国多発テロから二週間後にニューヨークタイムズ紙にオノヨーコが広告</a:t>
            </a:r>
            <a:endParaRPr kumimoji="1" lang="en-US" altLang="ja-JP" sz="3200" b="1" dirty="0">
              <a:solidFill>
                <a:srgbClr val="FF33CC"/>
              </a:solidFill>
              <a:latin typeface="Meiryo UI" panose="020B0604030504040204" pitchFamily="50" charset="-128"/>
              <a:ea typeface="Meiryo UI" panose="020B0604030504040204" pitchFamily="50" charset="-128"/>
            </a:endParaRPr>
          </a:p>
          <a:p>
            <a:r>
              <a:rPr kumimoji="1" lang="ja-JP" altLang="en-US" sz="1600" b="1" dirty="0">
                <a:solidFill>
                  <a:schemeClr val="accent1">
                    <a:lumMod val="40000"/>
                    <a:lumOff val="60000"/>
                  </a:schemeClr>
                </a:solidFill>
                <a:latin typeface="Meiryo UI" panose="020B0604030504040204" pitchFamily="50" charset="-128"/>
                <a:ea typeface="Meiryo UI" panose="020B0604030504040204" pitchFamily="50" charset="-128"/>
              </a:rPr>
              <a:t>・</a:t>
            </a:r>
            <a:endParaRPr kumimoji="1" lang="en-US" altLang="ja-JP" sz="1600" b="1" dirty="0">
              <a:solidFill>
                <a:schemeClr val="accent1">
                  <a:lumMod val="40000"/>
                  <a:lumOff val="60000"/>
                </a:schemeClr>
              </a:solidFill>
              <a:latin typeface="Meiryo UI" panose="020B0604030504040204" pitchFamily="50" charset="-128"/>
              <a:ea typeface="Meiryo UI" panose="020B0604030504040204" pitchFamily="50" charset="-128"/>
            </a:endParaRPr>
          </a:p>
          <a:p>
            <a:endParaRPr kumimoji="1" lang="ja-JP" altLang="en-US" sz="3600" b="1" dirty="0">
              <a:solidFill>
                <a:schemeClr val="accent1">
                  <a:lumMod val="40000"/>
                  <a:lumOff val="60000"/>
                </a:schemeClr>
              </a:solidFill>
              <a:latin typeface="Meiryo UI" panose="020B0604030504040204" pitchFamily="50" charset="-128"/>
              <a:ea typeface="Meiryo UI" panose="020B0604030504040204" pitchFamily="50" charset="-128"/>
            </a:endParaRPr>
          </a:p>
        </p:txBody>
      </p:sp>
      <p:sp>
        <p:nvSpPr>
          <p:cNvPr id="2" name="Rectangle 1">
            <a:extLst>
              <a:ext uri="{FF2B5EF4-FFF2-40B4-BE49-F238E27FC236}">
                <a16:creationId xmlns:a16="http://schemas.microsoft.com/office/drawing/2014/main" id="{F35D037B-7DBD-C879-0B1D-43C25C9140CA}"/>
              </a:ext>
            </a:extLst>
          </p:cNvPr>
          <p:cNvSpPr txBox="1">
            <a:spLocks noChangeArrowheads="1"/>
          </p:cNvSpPr>
          <p:nvPr/>
        </p:nvSpPr>
        <p:spPr bwMode="auto">
          <a:xfrm>
            <a:off x="690714" y="2105429"/>
            <a:ext cx="10862187" cy="1584413"/>
          </a:xfrm>
          <a:prstGeom prst="rect">
            <a:avLst/>
          </a:prstGeom>
          <a:solidFill>
            <a:srgbClr val="00B050"/>
          </a:solidFill>
          <a:ln>
            <a:noFill/>
          </a:ln>
          <a:effectLst/>
        </p:spPr>
        <p:txBody>
          <a:bodyPr vert="horz" wrap="square" lIns="0" tIns="-7935" rIns="0" bIns="-7935" numCol="1" anchor="ctr" anchorCtr="0" compatLnSpc="1">
            <a:prstTxWarp prst="textNoShape">
              <a:avLst/>
            </a:prstTxWarp>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eaLnBrk="0" fontAlgn="base" hangingPunct="0">
              <a:lnSpc>
                <a:spcPct val="100000"/>
              </a:lnSpc>
              <a:spcAft>
                <a:spcPct val="0"/>
              </a:spcAft>
            </a:pPr>
            <a:r>
              <a:rPr kumimoji="0" lang="ja-JP" altLang="en-US" sz="2400" b="1" dirty="0">
                <a:solidFill>
                  <a:srgbClr val="00B050"/>
                </a:solidFill>
                <a:latin typeface="Meiryo UI" panose="020B0604030504040204" pitchFamily="50" charset="-128"/>
                <a:ea typeface="Meiryo UI" panose="020B0604030504040204" pitchFamily="50" charset="-128"/>
              </a:rPr>
              <a:t>・</a:t>
            </a:r>
          </a:p>
          <a:p>
            <a:pPr eaLnBrk="0" fontAlgn="base" hangingPunct="0">
              <a:lnSpc>
                <a:spcPct val="100000"/>
              </a:lnSpc>
              <a:spcAft>
                <a:spcPct val="0"/>
              </a:spcAft>
            </a:pPr>
            <a:r>
              <a:rPr kumimoji="0" lang="ja-JP" altLang="en-US" b="1" dirty="0">
                <a:solidFill>
                  <a:srgbClr val="00B050"/>
                </a:solidFill>
                <a:latin typeface="Meiryo UI" panose="020B0604030504040204" pitchFamily="50" charset="-128"/>
                <a:ea typeface="Meiryo UI" panose="020B0604030504040204" pitchFamily="50" charset="-128"/>
              </a:rPr>
              <a:t>　</a:t>
            </a:r>
            <a:r>
              <a:rPr kumimoji="0" lang="ja-JP" altLang="en-US" b="1" dirty="0">
                <a:solidFill>
                  <a:srgbClr val="FFFF00"/>
                </a:solidFill>
                <a:latin typeface="Meiryo UI" panose="020B0604030504040204" pitchFamily="50" charset="-128"/>
                <a:ea typeface="Meiryo UI" panose="020B0604030504040204" pitchFamily="50" charset="-128"/>
              </a:rPr>
              <a:t>　</a:t>
            </a:r>
            <a:r>
              <a:rPr kumimoji="0" lang="en-US" altLang="ja-JP" sz="4000" b="1" dirty="0">
                <a:solidFill>
                  <a:schemeClr val="bg1"/>
                </a:solidFill>
                <a:latin typeface="Meiryo UI" panose="020B0604030504040204" pitchFamily="50" charset="-128"/>
                <a:ea typeface="Meiryo UI" panose="020B0604030504040204" pitchFamily="50" charset="-128"/>
              </a:rPr>
              <a:t>Imagine all the people life in peace </a:t>
            </a:r>
            <a:endParaRPr kumimoji="0" lang="ja-JP" altLang="en-US" sz="4000" b="1" dirty="0">
              <a:solidFill>
                <a:schemeClr val="bg1"/>
              </a:solidFill>
              <a:latin typeface="Meiryo UI" panose="020B0604030504040204" pitchFamily="50" charset="-128"/>
              <a:ea typeface="Meiryo UI" panose="020B0604030504040204" pitchFamily="50" charset="-128"/>
            </a:endParaRPr>
          </a:p>
          <a:p>
            <a:pPr eaLnBrk="0" fontAlgn="base" hangingPunct="0">
              <a:lnSpc>
                <a:spcPct val="100000"/>
              </a:lnSpc>
              <a:spcAft>
                <a:spcPct val="0"/>
              </a:spcAft>
            </a:pPr>
            <a:r>
              <a:rPr kumimoji="0" lang="ja-JP" altLang="en-US" sz="1600" b="1" dirty="0">
                <a:solidFill>
                  <a:srgbClr val="00B050"/>
                </a:solidFill>
                <a:latin typeface="Meiryo UI" panose="020B0604030504040204" pitchFamily="50" charset="-128"/>
                <a:ea typeface="Meiryo UI" panose="020B0604030504040204" pitchFamily="50" charset="-128"/>
              </a:rPr>
              <a:t>・</a:t>
            </a:r>
            <a:br>
              <a:rPr kumimoji="0" lang="en-US" altLang="ja-JP" b="1" dirty="0">
                <a:solidFill>
                  <a:srgbClr val="FFFF00"/>
                </a:solidFill>
                <a:latin typeface="Meiryo UI" panose="020B0604030504040204" pitchFamily="50" charset="-128"/>
                <a:ea typeface="Meiryo UI" panose="020B0604030504040204" pitchFamily="50" charset="-128"/>
              </a:rPr>
            </a:br>
            <a:endParaRPr kumimoji="0" lang="ja-JP" altLang="ja-JP" sz="2000" b="1" dirty="0">
              <a:solidFill>
                <a:srgbClr val="FF0000"/>
              </a:solidFill>
              <a:latin typeface="Meiryo UI" panose="020B0604030504040204" pitchFamily="50" charset="-128"/>
              <a:ea typeface="Meiryo UI" panose="020B0604030504040204" pitchFamily="50" charset="-128"/>
            </a:endParaRPr>
          </a:p>
        </p:txBody>
      </p:sp>
      <p:sp>
        <p:nvSpPr>
          <p:cNvPr id="5" name="矢印: 右 4">
            <a:extLst>
              <a:ext uri="{FF2B5EF4-FFF2-40B4-BE49-F238E27FC236}">
                <a16:creationId xmlns:a16="http://schemas.microsoft.com/office/drawing/2014/main" id="{D674BD15-5D3C-F59B-D2B8-4EEA62BA80B2}"/>
              </a:ext>
            </a:extLst>
          </p:cNvPr>
          <p:cNvSpPr/>
          <p:nvPr/>
        </p:nvSpPr>
        <p:spPr>
          <a:xfrm rot="14335491">
            <a:off x="5886604" y="3391452"/>
            <a:ext cx="581025" cy="641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3">
            <p14:nvContentPartPr>
              <p14:cNvPr id="15" name="インク 14">
                <a:extLst>
                  <a:ext uri="{FF2B5EF4-FFF2-40B4-BE49-F238E27FC236}">
                    <a16:creationId xmlns:a16="http://schemas.microsoft.com/office/drawing/2014/main" id="{58DABE43-992C-3608-5433-752191927CDA}"/>
                  </a:ext>
                </a:extLst>
              </p14:cNvPr>
              <p14:cNvContentPartPr/>
              <p14:nvPr/>
            </p14:nvContentPartPr>
            <p14:xfrm>
              <a:off x="6562335" y="4199160"/>
              <a:ext cx="4344120" cy="49680"/>
            </p14:xfrm>
          </p:contentPart>
        </mc:Choice>
        <mc:Fallback xmlns="">
          <p:pic>
            <p:nvPicPr>
              <p:cNvPr id="15" name="インク 14">
                <a:extLst>
                  <a:ext uri="{FF2B5EF4-FFF2-40B4-BE49-F238E27FC236}">
                    <a16:creationId xmlns:a16="http://schemas.microsoft.com/office/drawing/2014/main" id="{58DABE43-992C-3608-5433-752191927CDA}"/>
                  </a:ext>
                </a:extLst>
              </p:cNvPr>
              <p:cNvPicPr/>
              <p:nvPr/>
            </p:nvPicPr>
            <p:blipFill>
              <a:blip r:embed="rId4"/>
              <a:stretch>
                <a:fillRect/>
              </a:stretch>
            </p:blipFill>
            <p:spPr>
              <a:xfrm>
                <a:off x="6526695" y="4163160"/>
                <a:ext cx="4415760" cy="121320"/>
              </a:xfrm>
              <a:prstGeom prst="rect">
                <a:avLst/>
              </a:prstGeom>
            </p:spPr>
          </p:pic>
        </mc:Fallback>
      </mc:AlternateContent>
    </p:spTree>
    <p:extLst>
      <p:ext uri="{BB962C8B-B14F-4D97-AF65-F5344CB8AC3E}">
        <p14:creationId xmlns:p14="http://schemas.microsoft.com/office/powerpoint/2010/main" val="4268320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3"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00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Effect transition="in" filter="fad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D7000D-2338-B83E-141C-1B691FD9B503}"/>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t="20924" b="17601"/>
          <a:stretch/>
        </p:blipFill>
        <p:spPr>
          <a:xfrm>
            <a:off x="0" y="82071"/>
            <a:ext cx="12191980" cy="6857990"/>
          </a:xfrm>
          <a:prstGeom prst="rect">
            <a:avLst/>
          </a:prstGeom>
        </p:spPr>
      </p:pic>
      <p:pic>
        <p:nvPicPr>
          <p:cNvPr id="10" name="図 9" descr="Web サイト が含まれている画像&#10;&#10;自動的に生成された説明">
            <a:extLst>
              <a:ext uri="{FF2B5EF4-FFF2-40B4-BE49-F238E27FC236}">
                <a16:creationId xmlns:a16="http://schemas.microsoft.com/office/drawing/2014/main" id="{2BE42095-B2BE-8EDF-34E6-A2F7751C71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6933" y="-82061"/>
            <a:ext cx="9842225" cy="6643419"/>
          </a:xfrm>
          <a:prstGeom prst="rect">
            <a:avLst/>
          </a:prstGeom>
          <a:ln>
            <a:noFill/>
          </a:ln>
          <a:effectLst>
            <a:softEdge rad="112500"/>
          </a:effectLst>
        </p:spPr>
      </p:pic>
      <p:sp>
        <p:nvSpPr>
          <p:cNvPr id="12" name="吹き出し: 四角形 11">
            <a:extLst>
              <a:ext uri="{FF2B5EF4-FFF2-40B4-BE49-F238E27FC236}">
                <a16:creationId xmlns:a16="http://schemas.microsoft.com/office/drawing/2014/main" id="{9E2A3782-B8F0-CDFD-DC86-089F5226B34D}"/>
              </a:ext>
            </a:extLst>
          </p:cNvPr>
          <p:cNvSpPr/>
          <p:nvPr/>
        </p:nvSpPr>
        <p:spPr>
          <a:xfrm>
            <a:off x="832842" y="82071"/>
            <a:ext cx="5567958" cy="1759907"/>
          </a:xfrm>
          <a:prstGeom prst="wedgeRectCallout">
            <a:avLst>
              <a:gd name="adj1" fmla="val -19597"/>
              <a:gd name="adj2" fmla="val 69617"/>
            </a:avLst>
          </a:prstGeom>
          <a:solidFill>
            <a:srgbClr val="FFFF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rgbClr val="002060"/>
                </a:solidFill>
                <a:latin typeface="Meiryo UI" panose="020B0604030504040204" pitchFamily="50" charset="-128"/>
                <a:ea typeface="Meiryo UI" panose="020B0604030504040204" pitchFamily="50" charset="-128"/>
              </a:rPr>
              <a:t>より良い未来を</a:t>
            </a:r>
          </a:p>
          <a:p>
            <a:pPr algn="ctr"/>
            <a:r>
              <a:rPr kumimoji="1" lang="ja-JP" altLang="en-US" sz="5400" b="1" dirty="0">
                <a:solidFill>
                  <a:srgbClr val="002060"/>
                </a:solidFill>
                <a:latin typeface="Meiryo UI" panose="020B0604030504040204" pitchFamily="50" charset="-128"/>
                <a:ea typeface="Meiryo UI" panose="020B0604030504040204" pitchFamily="50" charset="-128"/>
              </a:rPr>
              <a:t>想い描きましょう</a:t>
            </a:r>
          </a:p>
        </p:txBody>
      </p:sp>
      <p:sp>
        <p:nvSpPr>
          <p:cNvPr id="14" name="吹き出し: 四角形 13">
            <a:extLst>
              <a:ext uri="{FF2B5EF4-FFF2-40B4-BE49-F238E27FC236}">
                <a16:creationId xmlns:a16="http://schemas.microsoft.com/office/drawing/2014/main" id="{5335A821-8E2E-1F36-0D68-027DA2282B39}"/>
              </a:ext>
            </a:extLst>
          </p:cNvPr>
          <p:cNvSpPr/>
          <p:nvPr/>
        </p:nvSpPr>
        <p:spPr>
          <a:xfrm>
            <a:off x="832842" y="4268349"/>
            <a:ext cx="10661816" cy="2441330"/>
          </a:xfrm>
          <a:prstGeom prst="wedgeRectCallout">
            <a:avLst>
              <a:gd name="adj1" fmla="val -30293"/>
              <a:gd name="adj2" fmla="val -70388"/>
            </a:avLst>
          </a:prstGeom>
          <a:solidFill>
            <a:srgbClr val="0070C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b="1" dirty="0">
                <a:latin typeface="Meiryo UI" panose="020B0604030504040204" pitchFamily="50" charset="-128"/>
                <a:ea typeface="Meiryo UI" panose="020B0604030504040204" pitchFamily="50" charset="-128"/>
              </a:rPr>
              <a:t>その実現のために　全てのロータリアンが</a:t>
            </a:r>
          </a:p>
          <a:p>
            <a:r>
              <a:rPr kumimoji="1" lang="ja-JP" altLang="en-US" sz="4800" b="1" dirty="0">
                <a:latin typeface="Meiryo UI" panose="020B0604030504040204" pitchFamily="50" charset="-128"/>
                <a:ea typeface="Meiryo UI" panose="020B0604030504040204" pitchFamily="50" charset="-128"/>
              </a:rPr>
              <a:t>個人・クラブ・地区として</a:t>
            </a:r>
            <a:r>
              <a:rPr kumimoji="1" lang="en-US" altLang="ja-JP" sz="4800" b="1" dirty="0">
                <a:latin typeface="Meiryo UI" panose="020B0604030504040204" pitchFamily="50" charset="-128"/>
                <a:ea typeface="Meiryo UI" panose="020B0604030504040204" pitchFamily="50" charset="-128"/>
              </a:rPr>
              <a:t>DEI</a:t>
            </a:r>
            <a:r>
              <a:rPr kumimoji="1" lang="ja-JP" altLang="en-US" sz="4800" b="1" dirty="0">
                <a:latin typeface="Meiryo UI" panose="020B0604030504040204" pitchFamily="50" charset="-128"/>
                <a:ea typeface="Meiryo UI" panose="020B0604030504040204" pitchFamily="50" charset="-128"/>
              </a:rPr>
              <a:t>に取り組み、</a:t>
            </a:r>
          </a:p>
          <a:p>
            <a:r>
              <a:rPr kumimoji="1" lang="ja-JP" altLang="en-US" sz="4800" b="1" dirty="0">
                <a:latin typeface="Meiryo UI" panose="020B0604030504040204" pitchFamily="50" charset="-128"/>
                <a:ea typeface="Meiryo UI" panose="020B0604030504040204" pitchFamily="50" charset="-128"/>
              </a:rPr>
              <a:t>地域社会さらに世界中で行動しましょう</a:t>
            </a:r>
          </a:p>
        </p:txBody>
      </p:sp>
    </p:spTree>
    <p:extLst>
      <p:ext uri="{BB962C8B-B14F-4D97-AF65-F5344CB8AC3E}">
        <p14:creationId xmlns:p14="http://schemas.microsoft.com/office/powerpoint/2010/main" val="1490152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11">
            <a:extLst>
              <a:ext uri="{FF2B5EF4-FFF2-40B4-BE49-F238E27FC236}">
                <a16:creationId xmlns:a16="http://schemas.microsoft.com/office/drawing/2014/main" id="{4BCC8B00-7646-4C46-8DD7-701BCBEA9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ロゴ&#10;&#10;自動的に生成された説明">
            <a:extLst>
              <a:ext uri="{FF2B5EF4-FFF2-40B4-BE49-F238E27FC236}">
                <a16:creationId xmlns:a16="http://schemas.microsoft.com/office/drawing/2014/main" id="{3D693289-5ABC-F896-9864-324A4DCFCBD2}"/>
              </a:ext>
            </a:extLst>
          </p:cNvPr>
          <p:cNvPicPr>
            <a:picLocks noChangeAspect="1"/>
          </p:cNvPicPr>
          <p:nvPr/>
        </p:nvPicPr>
        <p:blipFill rotWithShape="1">
          <a:blip r:embed="rId2"/>
          <a:srcRect t="10146" b="527"/>
          <a:stretch/>
        </p:blipFill>
        <p:spPr>
          <a:xfrm>
            <a:off x="870204" y="873252"/>
            <a:ext cx="10451592" cy="5111496"/>
          </a:xfrm>
          <a:prstGeom prst="rect">
            <a:avLst/>
          </a:prstGeom>
          <a:ln w="31750" cap="sq">
            <a:noFill/>
            <a:miter lim="800000"/>
          </a:ln>
        </p:spPr>
      </p:pic>
      <p:sp>
        <p:nvSpPr>
          <p:cNvPr id="6" name="四角形: 角を丸くする 5">
            <a:extLst>
              <a:ext uri="{FF2B5EF4-FFF2-40B4-BE49-F238E27FC236}">
                <a16:creationId xmlns:a16="http://schemas.microsoft.com/office/drawing/2014/main" id="{8B6C29B6-8CC6-1AEF-6FFC-12F6E8718879}"/>
              </a:ext>
            </a:extLst>
          </p:cNvPr>
          <p:cNvSpPr/>
          <p:nvPr/>
        </p:nvSpPr>
        <p:spPr>
          <a:xfrm>
            <a:off x="612515" y="5965144"/>
            <a:ext cx="11210207" cy="627185"/>
          </a:xfrm>
          <a:prstGeom prst="roundRect">
            <a:avLst>
              <a:gd name="adj" fmla="val 353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rgbClr val="7030A0"/>
              </a:solidFill>
              <a:latin typeface="Meiryo UI" panose="020B0604030504040204" pitchFamily="50" charset="-128"/>
              <a:ea typeface="Meiryo UI" panose="020B0604030504040204" pitchFamily="50" charset="-128"/>
            </a:endParaRPr>
          </a:p>
          <a:p>
            <a:pPr algn="ctr"/>
            <a:r>
              <a:rPr kumimoji="1" lang="en-US" altLang="ja-JP" sz="3600" b="1" dirty="0">
                <a:solidFill>
                  <a:srgbClr val="002060"/>
                </a:solidFill>
                <a:latin typeface="Meiryo UI" panose="020B0604030504040204" pitchFamily="50" charset="-128"/>
                <a:ea typeface="Meiryo UI" panose="020B0604030504040204" pitchFamily="50" charset="-128"/>
              </a:rPr>
              <a:t>2023</a:t>
            </a:r>
            <a:r>
              <a:rPr kumimoji="1" lang="ja-JP" altLang="en-US" sz="3600" b="1" dirty="0">
                <a:solidFill>
                  <a:srgbClr val="002060"/>
                </a:solidFill>
                <a:latin typeface="Meiryo UI" panose="020B0604030504040204" pitchFamily="50" charset="-128"/>
                <a:ea typeface="Meiryo UI" panose="020B0604030504040204" pitchFamily="50" charset="-128"/>
              </a:rPr>
              <a:t>国際協議会　ゴードン・マッキナリー</a:t>
            </a:r>
            <a:r>
              <a:rPr kumimoji="1" lang="en-US" altLang="ja-JP" sz="3600" b="1" dirty="0">
                <a:solidFill>
                  <a:srgbClr val="002060"/>
                </a:solidFill>
                <a:latin typeface="Meiryo UI" panose="020B0604030504040204" pitchFamily="50" charset="-128"/>
                <a:ea typeface="Meiryo UI" panose="020B0604030504040204" pitchFamily="50" charset="-128"/>
              </a:rPr>
              <a:t>RI</a:t>
            </a:r>
            <a:r>
              <a:rPr kumimoji="1" lang="ja-JP" altLang="en-US" sz="3600" b="1" dirty="0">
                <a:solidFill>
                  <a:srgbClr val="002060"/>
                </a:solidFill>
                <a:latin typeface="Meiryo UI" panose="020B0604030504040204" pitchFamily="50" charset="-128"/>
                <a:ea typeface="Meiryo UI" panose="020B0604030504040204" pitchFamily="50" charset="-128"/>
              </a:rPr>
              <a:t>会長エレクト</a:t>
            </a:r>
          </a:p>
          <a:p>
            <a:pPr algn="ctr"/>
            <a:endParaRPr kumimoji="1" lang="ja-JP" altLang="en-US" sz="2400" b="1" dirty="0">
              <a:solidFill>
                <a:schemeClr val="accent5">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1949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EDB8C249-71AA-4ECD-B8D1-2F6FAE0D92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
            <a:ext cx="12191980" cy="6857990"/>
          </a:xfrm>
          <a:prstGeom prst="rect">
            <a:avLst/>
          </a:prstGeom>
        </p:spPr>
      </p:pic>
      <p:pic>
        <p:nvPicPr>
          <p:cNvPr id="9" name="図 8" descr="花, 挿絵 が含まれている画像&#10;&#10;自動的に生成された説明">
            <a:extLst>
              <a:ext uri="{FF2B5EF4-FFF2-40B4-BE49-F238E27FC236}">
                <a16:creationId xmlns:a16="http://schemas.microsoft.com/office/drawing/2014/main" id="{3E006067-5884-4175-9788-3A05418E0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66" y="596547"/>
            <a:ext cx="3743537" cy="26246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図 6" descr="テーブル, ブルー, 木製, 座る が含まれている画像&#10;&#10;自動的に生成された説明">
            <a:extLst>
              <a:ext uri="{FF2B5EF4-FFF2-40B4-BE49-F238E27FC236}">
                <a16:creationId xmlns:a16="http://schemas.microsoft.com/office/drawing/2014/main" id="{AC17160D-52A8-45F8-BF6D-C527D7E797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5350" r="-1" b="15578"/>
          <a:stretch/>
        </p:blipFill>
        <p:spPr>
          <a:xfrm>
            <a:off x="8195717" y="596547"/>
            <a:ext cx="3654075" cy="26246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0" name="タイトル 1">
            <a:extLst>
              <a:ext uri="{FF2B5EF4-FFF2-40B4-BE49-F238E27FC236}">
                <a16:creationId xmlns:a16="http://schemas.microsoft.com/office/drawing/2014/main" id="{9F456F33-0F4B-458D-8694-76B0BE012627}"/>
              </a:ext>
            </a:extLst>
          </p:cNvPr>
          <p:cNvSpPr>
            <a:spLocks noGrp="1"/>
          </p:cNvSpPr>
          <p:nvPr>
            <p:ph type="title"/>
          </p:nvPr>
        </p:nvSpPr>
        <p:spPr>
          <a:xfrm>
            <a:off x="4511034" y="4350327"/>
            <a:ext cx="3576202" cy="3274512"/>
          </a:xfrm>
        </p:spPr>
        <p:txBody>
          <a:bodyPr rtlCol="0">
            <a:noAutofit/>
          </a:bodyPr>
          <a:lstStyle/>
          <a:p>
            <a:pPr rtl="0"/>
            <a:r>
              <a:rPr lang="en-US" altLang="ja-JP" sz="6000" dirty="0">
                <a:solidFill>
                  <a:srgbClr val="FF0000"/>
                </a:solidFill>
              </a:rPr>
              <a:t>Grow </a:t>
            </a:r>
            <a:br>
              <a:rPr lang="ja-JP" altLang="en-US" sz="6000" dirty="0">
                <a:solidFill>
                  <a:srgbClr val="FF0000"/>
                </a:solidFill>
              </a:rPr>
            </a:br>
            <a:r>
              <a:rPr lang="en-US" altLang="ja-JP" sz="6000" dirty="0">
                <a:solidFill>
                  <a:srgbClr val="FF0000"/>
                </a:solidFill>
              </a:rPr>
              <a:t>Rotary </a:t>
            </a:r>
            <a:br>
              <a:rPr lang="ja-JP" altLang="en-US" sz="8800" dirty="0">
                <a:solidFill>
                  <a:srgbClr val="FFFF00"/>
                </a:solidFill>
              </a:rPr>
            </a:br>
            <a:endParaRPr lang="ja-JP" altLang="ru-RU" sz="8800" dirty="0">
              <a:solidFill>
                <a:srgbClr val="FFFF00"/>
              </a:solidFill>
            </a:endParaRPr>
          </a:p>
        </p:txBody>
      </p:sp>
      <p:sp>
        <p:nvSpPr>
          <p:cNvPr id="13" name="四角形: 角を丸くする 12">
            <a:extLst>
              <a:ext uri="{FF2B5EF4-FFF2-40B4-BE49-F238E27FC236}">
                <a16:creationId xmlns:a16="http://schemas.microsoft.com/office/drawing/2014/main" id="{A2C30DD8-21EC-4B11-B2D5-497B1FD32433}"/>
              </a:ext>
            </a:extLst>
          </p:cNvPr>
          <p:cNvSpPr/>
          <p:nvPr/>
        </p:nvSpPr>
        <p:spPr>
          <a:xfrm>
            <a:off x="9372600" y="2424545"/>
            <a:ext cx="2362200" cy="7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FF33CC"/>
                </a:solidFill>
                <a:latin typeface="Bodoni MT Black" panose="02070A03080606020203" pitchFamily="18" charset="0"/>
                <a:ea typeface="+mj-ea"/>
              </a:rPr>
              <a:t>WOMEN</a:t>
            </a:r>
            <a:endParaRPr kumimoji="1" lang="ja-JP" altLang="en-US" sz="3600" b="1" dirty="0">
              <a:solidFill>
                <a:srgbClr val="FF33CC"/>
              </a:solidFill>
              <a:latin typeface="Bodoni MT Black" panose="02070A03080606020203" pitchFamily="18" charset="0"/>
              <a:ea typeface="+mj-ea"/>
            </a:endParaRPr>
          </a:p>
        </p:txBody>
      </p:sp>
      <p:pic>
        <p:nvPicPr>
          <p:cNvPr id="12" name="図 11" descr="挿絵, 花 が含まれている画像&#10;&#10;自動的に生成された説明">
            <a:extLst>
              <a:ext uri="{FF2B5EF4-FFF2-40B4-BE49-F238E27FC236}">
                <a16:creationId xmlns:a16="http://schemas.microsoft.com/office/drawing/2014/main" id="{A87B52D3-1686-4378-A5E9-03BE7523DF54}"/>
              </a:ext>
            </a:extLst>
          </p:cNvPr>
          <p:cNvPicPr>
            <a:picLocks noChangeAspect="1"/>
          </p:cNvPicPr>
          <p:nvPr/>
        </p:nvPicPr>
        <p:blipFill>
          <a:blip r:embed="rId6"/>
          <a:stretch>
            <a:fillRect/>
          </a:stretch>
        </p:blipFill>
        <p:spPr>
          <a:xfrm>
            <a:off x="4589960" y="635904"/>
            <a:ext cx="3316733" cy="3316733"/>
          </a:xfrm>
          <a:prstGeom prst="rect">
            <a:avLst/>
          </a:prstGeom>
        </p:spPr>
      </p:pic>
      <p:pic>
        <p:nvPicPr>
          <p:cNvPr id="14" name="Picture Placeholder 2">
            <a:extLst>
              <a:ext uri="{FF2B5EF4-FFF2-40B4-BE49-F238E27FC236}">
                <a16:creationId xmlns:a16="http://schemas.microsoft.com/office/drawing/2014/main" id="{D233F790-E3AA-4E90-BF5C-33E07AB64D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6401" r="18699"/>
          <a:stretch/>
        </p:blipFill>
        <p:spPr>
          <a:xfrm>
            <a:off x="608866" y="3817745"/>
            <a:ext cx="3743537" cy="25981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Picture 6" descr="世界地図」の画像 - 1,604,323 件の Stock 写真、ベクターおよびビデオ | Adobe Stock">
            <a:extLst>
              <a:ext uri="{FF2B5EF4-FFF2-40B4-BE49-F238E27FC236}">
                <a16:creationId xmlns:a16="http://schemas.microsoft.com/office/drawing/2014/main" id="{E5128F6B-F198-B3CD-CECA-FF98B145DC9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74336" y="3914387"/>
            <a:ext cx="3635056" cy="2501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EFBD05D5-4D28-0BED-19B3-F5584BC50F50}"/>
              </a:ext>
            </a:extLst>
          </p:cNvPr>
          <p:cNvSpPr/>
          <p:nvPr/>
        </p:nvSpPr>
        <p:spPr>
          <a:xfrm>
            <a:off x="8195717" y="4721339"/>
            <a:ext cx="3576202" cy="10316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7030A0"/>
                </a:solidFill>
                <a:latin typeface="Bodoni MT Black" panose="02070A03080606020203" pitchFamily="18" charset="0"/>
                <a:ea typeface="+mj-ea"/>
              </a:rPr>
              <a:t>S R F</a:t>
            </a:r>
          </a:p>
          <a:p>
            <a:pPr algn="ctr"/>
            <a:r>
              <a:rPr kumimoji="1" lang="ja-JP" altLang="en-US" sz="3200" b="1" dirty="0">
                <a:solidFill>
                  <a:srgbClr val="FF0000"/>
                </a:solidFill>
                <a:latin typeface="Meiryo UI" panose="020B0604030504040204" pitchFamily="50" charset="-128"/>
                <a:ea typeface="Meiryo UI" panose="020B0604030504040204" pitchFamily="50" charset="-128"/>
              </a:rPr>
              <a:t>ロータリー未来形成</a:t>
            </a:r>
          </a:p>
        </p:txBody>
      </p:sp>
      <p:sp>
        <p:nvSpPr>
          <p:cNvPr id="4" name="サブタイトル 2">
            <a:extLst>
              <a:ext uri="{FF2B5EF4-FFF2-40B4-BE49-F238E27FC236}">
                <a16:creationId xmlns:a16="http://schemas.microsoft.com/office/drawing/2014/main" id="{FCD714DB-4AE7-5B58-2340-B365349CBE8A}"/>
              </a:ext>
            </a:extLst>
          </p:cNvPr>
          <p:cNvSpPr txBox="1">
            <a:spLocks/>
          </p:cNvSpPr>
          <p:nvPr/>
        </p:nvSpPr>
        <p:spPr>
          <a:xfrm>
            <a:off x="929934" y="4654934"/>
            <a:ext cx="5674066" cy="1164449"/>
          </a:xfrm>
          <a:prstGeom prst="rect">
            <a:avLst/>
          </a:prstGeom>
        </p:spPr>
        <p:txBody>
          <a:bodyPr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None/>
            </a:pPr>
            <a:r>
              <a:rPr lang="en-US" altLang="ja-JP" sz="5400" b="1" dirty="0">
                <a:solidFill>
                  <a:srgbClr val="FFFF00"/>
                </a:solidFill>
              </a:rPr>
              <a:t>My Rotary</a:t>
            </a:r>
            <a:endParaRPr lang="ja-JP" altLang="ru-RU" sz="5400" b="1" dirty="0">
              <a:solidFill>
                <a:srgbClr val="FFFF00"/>
              </a:solidFill>
            </a:endParaRPr>
          </a:p>
        </p:txBody>
      </p:sp>
    </p:spTree>
    <p:extLst>
      <p:ext uri="{BB962C8B-B14F-4D97-AF65-F5344CB8AC3E}">
        <p14:creationId xmlns:p14="http://schemas.microsoft.com/office/powerpoint/2010/main" val="15993209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2500"/>
                            </p:stCondLst>
                            <p:childTnLst>
                              <p:par>
                                <p:cTn id="28" presetID="2" presetClass="entr" presetSubtype="9"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2ECDB0D-7CCB-4545-995C-4669C4860EB2}"/>
              </a:ext>
            </a:extLst>
          </p:cNvPr>
          <p:cNvSpPr/>
          <p:nvPr/>
        </p:nvSpPr>
        <p:spPr>
          <a:xfrm>
            <a:off x="789140" y="1913029"/>
            <a:ext cx="11402860" cy="4775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latin typeface="HGS創英角ｺﾞｼｯｸUB" panose="020B0900000000000000" pitchFamily="50" charset="-128"/>
                <a:ea typeface="HGS創英角ｺﾞｼｯｸUB" panose="020B0900000000000000" pitchFamily="50" charset="-128"/>
              </a:rPr>
              <a:t>時代や環境の多様な変化に、</a:t>
            </a:r>
          </a:p>
          <a:p>
            <a:pPr algn="ctr"/>
            <a:r>
              <a:rPr kumimoji="1" lang="ja-JP" altLang="en-US" sz="5400" dirty="0">
                <a:solidFill>
                  <a:schemeClr val="tx1"/>
                </a:solidFill>
                <a:latin typeface="HGS創英角ｺﾞｼｯｸUB" panose="020B0900000000000000" pitchFamily="50" charset="-128"/>
                <a:ea typeface="HGS創英角ｺﾞｼｯｸUB" panose="020B0900000000000000" pitchFamily="50" charset="-128"/>
              </a:rPr>
              <a:t>柔軟かつ的確に対応した変革であり、</a:t>
            </a:r>
          </a:p>
          <a:p>
            <a:pPr algn="ctr"/>
            <a:r>
              <a:rPr kumimoji="1" lang="ja-JP" altLang="en-US" sz="2400" dirty="0">
                <a:solidFill>
                  <a:schemeClr val="bg1"/>
                </a:solidFill>
                <a:latin typeface="HGS創英角ｺﾞｼｯｸUB" panose="020B0900000000000000" pitchFamily="50" charset="-128"/>
                <a:ea typeface="HGS創英角ｺﾞｼｯｸUB" panose="020B0900000000000000" pitchFamily="50" charset="-128"/>
              </a:rPr>
              <a:t>・</a:t>
            </a:r>
          </a:p>
          <a:p>
            <a:pPr algn="ctr"/>
            <a:r>
              <a:rPr kumimoji="1" lang="ja-JP" altLang="en-US" sz="6600" dirty="0">
                <a:solidFill>
                  <a:srgbClr val="FF0000"/>
                </a:solidFill>
                <a:latin typeface="HGS創英角ｺﾞｼｯｸUB" panose="020B0900000000000000" pitchFamily="50" charset="-128"/>
                <a:ea typeface="HGS創英角ｺﾞｼｯｸUB" panose="020B0900000000000000" pitchFamily="50" charset="-128"/>
              </a:rPr>
              <a:t>ロータリーの本質や哲学は</a:t>
            </a:r>
          </a:p>
          <a:p>
            <a:pPr algn="ctr"/>
            <a:r>
              <a:rPr kumimoji="1" lang="ja-JP" altLang="en-US" sz="6600" dirty="0">
                <a:solidFill>
                  <a:srgbClr val="FF0000"/>
                </a:solidFill>
                <a:latin typeface="HGS創英角ｺﾞｼｯｸUB" panose="020B0900000000000000" pitchFamily="50" charset="-128"/>
                <a:ea typeface="HGS創英角ｺﾞｼｯｸUB" panose="020B0900000000000000" pitchFamily="50" charset="-128"/>
              </a:rPr>
              <a:t>何一つ変わっていない</a:t>
            </a:r>
          </a:p>
        </p:txBody>
      </p:sp>
      <p:sp>
        <p:nvSpPr>
          <p:cNvPr id="15" name="四角形: 角を丸くする 14">
            <a:extLst>
              <a:ext uri="{FF2B5EF4-FFF2-40B4-BE49-F238E27FC236}">
                <a16:creationId xmlns:a16="http://schemas.microsoft.com/office/drawing/2014/main" id="{3A7AF935-D03E-44B8-BC27-2F347FF1DEDB}"/>
              </a:ext>
            </a:extLst>
          </p:cNvPr>
          <p:cNvSpPr/>
          <p:nvPr/>
        </p:nvSpPr>
        <p:spPr>
          <a:xfrm>
            <a:off x="1434339" y="1977999"/>
            <a:ext cx="9451375" cy="717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1671DF3-F036-419A-BA35-947A68CA6DE9}"/>
              </a:ext>
            </a:extLst>
          </p:cNvPr>
          <p:cNvSpPr/>
          <p:nvPr/>
        </p:nvSpPr>
        <p:spPr>
          <a:xfrm>
            <a:off x="1107606" y="692210"/>
            <a:ext cx="9976787" cy="1321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rgbClr val="00B0F0"/>
                </a:solidFill>
                <a:latin typeface="HG創英角ｺﾞｼｯｸUB" panose="020B0909000000000000" pitchFamily="49" charset="-128"/>
                <a:ea typeface="HG創英角ｺﾞｼｯｸUB" panose="020B0909000000000000" pitchFamily="49" charset="-128"/>
              </a:rPr>
              <a:t>近年のロータリーの変革</a:t>
            </a:r>
          </a:p>
        </p:txBody>
      </p:sp>
    </p:spTree>
    <p:extLst>
      <p:ext uri="{BB962C8B-B14F-4D97-AF65-F5344CB8AC3E}">
        <p14:creationId xmlns:p14="http://schemas.microsoft.com/office/powerpoint/2010/main" val="31382825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fade">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DC00F2C-F409-0D51-83E8-1E82F5731D01}"/>
              </a:ext>
            </a:extLst>
          </p:cNvPr>
          <p:cNvSpPr/>
          <p:nvPr/>
        </p:nvSpPr>
        <p:spPr>
          <a:xfrm>
            <a:off x="8618401" y="0"/>
            <a:ext cx="35736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5400" b="1" dirty="0">
                <a:solidFill>
                  <a:srgbClr val="FFFF00"/>
                </a:solidFill>
                <a:latin typeface="Meiryo UI" panose="020B0604030504040204" pitchFamily="50" charset="-128"/>
                <a:ea typeface="Meiryo UI" panose="020B0604030504040204" pitchFamily="50" charset="-128"/>
              </a:rPr>
              <a:t>私のロータリー観</a:t>
            </a:r>
          </a:p>
          <a:p>
            <a:pPr algn="ctr"/>
            <a:endParaRPr kumimoji="1" lang="ja-JP" altLang="en-US" dirty="0"/>
          </a:p>
        </p:txBody>
      </p:sp>
      <p:sp>
        <p:nvSpPr>
          <p:cNvPr id="4" name="正方形/長方形 3">
            <a:extLst>
              <a:ext uri="{FF2B5EF4-FFF2-40B4-BE49-F238E27FC236}">
                <a16:creationId xmlns:a16="http://schemas.microsoft.com/office/drawing/2014/main" id="{A85CDB37-20AD-0C5D-2CFD-86F350D3E82E}"/>
              </a:ext>
            </a:extLst>
          </p:cNvPr>
          <p:cNvSpPr/>
          <p:nvPr/>
        </p:nvSpPr>
        <p:spPr>
          <a:xfrm>
            <a:off x="-1225059" y="920621"/>
            <a:ext cx="9144000" cy="5016758"/>
          </a:xfrm>
          <a:prstGeom prst="rect">
            <a:avLst/>
          </a:prstGeom>
          <a:noFill/>
        </p:spPr>
        <p:txBody>
          <a:bodyPr wrap="square" lIns="91440" tIns="45720" rIns="91440" bIns="45720">
            <a:spAutoFit/>
          </a:bodyPr>
          <a:lstStyle/>
          <a:p>
            <a:pPr algn="ctr"/>
            <a:r>
              <a:rPr kumimoji="1" lang="ja-JP" alt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ロータリー</a:t>
            </a:r>
            <a:r>
              <a:rPr kumimoji="1" lang="ja-JP" alt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は</a:t>
            </a:r>
          </a:p>
          <a:p>
            <a:pPr algn="ctr"/>
            <a:r>
              <a:rPr kumimoji="1" lang="ja-JP" altLang="en-US" sz="28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a:t>
            </a:r>
          </a:p>
          <a:p>
            <a:pPr algn="ctr"/>
            <a:r>
              <a:rPr kumimoji="1" lang="ja-JP" alt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　　</a:t>
            </a:r>
            <a:r>
              <a:rPr kumimoji="1" lang="ja-JP" altLang="en-US" sz="88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親睦</a:t>
            </a:r>
            <a:r>
              <a:rPr kumimoji="1" lang="ja-JP" alt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と</a:t>
            </a:r>
            <a:r>
              <a:rPr kumimoji="1" lang="ja-JP" altLang="en-US" sz="88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奉仕</a:t>
            </a:r>
            <a:endParaRPr kumimoji="1" lang="ja-JP" alt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endParaRPr>
          </a:p>
          <a:p>
            <a:pPr algn="ctr"/>
            <a:r>
              <a:rPr kumimoji="1" lang="ja-JP" altLang="en-US" sz="28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a:t>
            </a:r>
          </a:p>
          <a:p>
            <a:pPr algn="ctr"/>
            <a:r>
              <a:rPr kumimoji="1" lang="ja-JP" alt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　　　　</a:t>
            </a:r>
            <a:r>
              <a:rPr kumimoji="1" lang="ja-JP" alt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の</a:t>
            </a:r>
            <a:r>
              <a:rPr kumimoji="1" lang="ja-JP" alt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eiryo UI" panose="020B0604030504040204" pitchFamily="50" charset="-128"/>
                <a:ea typeface="Meiryo UI" panose="020B0604030504040204" pitchFamily="50" charset="-128"/>
              </a:rPr>
              <a:t>積み重ね</a:t>
            </a:r>
            <a:endParaRPr lang="ja-JP" alt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04212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008_0122国際協議会0015">
            <a:extLst>
              <a:ext uri="{FF2B5EF4-FFF2-40B4-BE49-F238E27FC236}">
                <a16:creationId xmlns:a16="http://schemas.microsoft.com/office/drawing/2014/main" id="{0AC4EB8F-DB15-46CC-906B-09CCED6742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6860" r="1" b="19898"/>
          <a:stretch/>
        </p:blipFill>
        <p:spPr bwMode="auto">
          <a:xfrm>
            <a:off x="-59458" y="-759038"/>
            <a:ext cx="12310916" cy="65714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8E330B31-C4EB-4E08-9C53-5F986EECD2A4}"/>
              </a:ext>
            </a:extLst>
          </p:cNvPr>
          <p:cNvSpPr/>
          <p:nvPr/>
        </p:nvSpPr>
        <p:spPr>
          <a:xfrm>
            <a:off x="209550" y="4464000"/>
            <a:ext cx="11915013" cy="1800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ビチャイ・ラタクル元</a:t>
            </a:r>
            <a:r>
              <a:rPr kumimoji="1" lang="en-US" altLang="ja-JP" sz="4000" dirty="0">
                <a:solidFill>
                  <a:srgbClr val="FF0000"/>
                </a:solidFill>
                <a:latin typeface="HGP創英角ｺﾞｼｯｸUB" panose="020B0900000000000000" pitchFamily="50" charset="-128"/>
                <a:ea typeface="HGP創英角ｺﾞｼｯｸUB" panose="020B0900000000000000" pitchFamily="50" charset="-128"/>
              </a:rPr>
              <a:t>RI</a:t>
            </a:r>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会長</a:t>
            </a:r>
          </a:p>
          <a:p>
            <a:pPr algn="ctr"/>
            <a:r>
              <a:rPr kumimoji="1" lang="ja-JP" altLang="en-US" sz="4000" dirty="0">
                <a:solidFill>
                  <a:srgbClr val="FFFF00"/>
                </a:solidFill>
                <a:latin typeface="HGP創英角ｺﾞｼｯｸUB" panose="020B0900000000000000" pitchFamily="50" charset="-128"/>
                <a:ea typeface="HGP創英角ｺﾞｼｯｸUB" panose="020B0900000000000000" pitchFamily="50" charset="-128"/>
              </a:rPr>
              <a:t>初めての出逢い～</a:t>
            </a:r>
            <a:r>
              <a:rPr kumimoji="1" lang="en-US" altLang="ja-JP" sz="4400" dirty="0">
                <a:solidFill>
                  <a:srgbClr val="00FF99"/>
                </a:solidFill>
                <a:latin typeface="HGP創英角ｺﾞｼｯｸUB" panose="020B0900000000000000" pitchFamily="50" charset="-128"/>
                <a:ea typeface="HGP創英角ｺﾞｼｯｸUB" panose="020B0900000000000000" pitchFamily="50" charset="-128"/>
              </a:rPr>
              <a:t>2008</a:t>
            </a:r>
            <a:r>
              <a:rPr kumimoji="1" lang="ja-JP" altLang="en-US" sz="4400" dirty="0">
                <a:solidFill>
                  <a:srgbClr val="00FF99"/>
                </a:solidFill>
                <a:latin typeface="HGP創英角ｺﾞｼｯｸUB" panose="020B0900000000000000" pitchFamily="50" charset="-128"/>
                <a:ea typeface="HGP創英角ｺﾞｼｯｸUB" panose="020B0900000000000000" pitchFamily="50" charset="-128"/>
              </a:rPr>
              <a:t>年サンディゴ国際協議会</a:t>
            </a:r>
          </a:p>
        </p:txBody>
      </p:sp>
      <p:sp>
        <p:nvSpPr>
          <p:cNvPr id="11" name="正方形/長方形 10">
            <a:extLst>
              <a:ext uri="{FF2B5EF4-FFF2-40B4-BE49-F238E27FC236}">
                <a16:creationId xmlns:a16="http://schemas.microsoft.com/office/drawing/2014/main" id="{FDBC4280-D7A5-49DE-B553-E8409D8ACAE5}"/>
              </a:ext>
            </a:extLst>
          </p:cNvPr>
          <p:cNvSpPr/>
          <p:nvPr/>
        </p:nvSpPr>
        <p:spPr>
          <a:xfrm flipV="1">
            <a:off x="800100" y="6264504"/>
            <a:ext cx="10943423" cy="1134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547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a:extLst>
              <a:ext uri="{FF2B5EF4-FFF2-40B4-BE49-F238E27FC236}">
                <a16:creationId xmlns:a16="http://schemas.microsoft.com/office/drawing/2014/main" id="{8D1E0352-F889-42AD-BAE7-96538F49CE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30" y="0"/>
            <a:ext cx="12298860" cy="6858000"/>
          </a:xfrm>
          <a:prstGeom prst="rect">
            <a:avLst/>
          </a:prstGeom>
          <a:ln>
            <a:noFill/>
          </a:ln>
          <a:effectLst>
            <a:outerShdw blurRad="190500" algn="tl" rotWithShape="0">
              <a:srgbClr val="000000">
                <a:alpha val="70000"/>
              </a:srgbClr>
            </a:outerShdw>
          </a:effectLst>
        </p:spPr>
      </p:pic>
      <p:sp>
        <p:nvSpPr>
          <p:cNvPr id="6" name="正方形/長方形 5">
            <a:extLst>
              <a:ext uri="{FF2B5EF4-FFF2-40B4-BE49-F238E27FC236}">
                <a16:creationId xmlns:a16="http://schemas.microsoft.com/office/drawing/2014/main" id="{2DA03147-42F6-4F73-80A8-A87121626F23}"/>
              </a:ext>
            </a:extLst>
          </p:cNvPr>
          <p:cNvSpPr/>
          <p:nvPr/>
        </p:nvSpPr>
        <p:spPr>
          <a:xfrm>
            <a:off x="1581277" y="4968642"/>
            <a:ext cx="9639300" cy="1463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rgbClr val="FFFF00"/>
                </a:solidFill>
                <a:latin typeface="HGP創英角ｺﾞｼｯｸUB" panose="020B0900000000000000" pitchFamily="50" charset="-128"/>
                <a:ea typeface="HGP創英角ｺﾞｼｯｸUB" panose="020B0900000000000000" pitchFamily="50" charset="-128"/>
              </a:rPr>
              <a:t>2016</a:t>
            </a:r>
            <a:r>
              <a:rPr kumimoji="1" lang="ja-JP" altLang="en-US" sz="6600" dirty="0">
                <a:solidFill>
                  <a:srgbClr val="FFFF00"/>
                </a:solidFill>
                <a:latin typeface="HGP創英角ｺﾞｼｯｸUB" panose="020B0900000000000000" pitchFamily="50" charset="-128"/>
                <a:ea typeface="HGP創英角ｺﾞｼｯｸUB" panose="020B0900000000000000" pitchFamily="50" charset="-128"/>
              </a:rPr>
              <a:t>年</a:t>
            </a:r>
            <a:r>
              <a:rPr kumimoji="1" lang="en-US" altLang="ja-JP" sz="6600" dirty="0">
                <a:solidFill>
                  <a:srgbClr val="FFFF00"/>
                </a:solidFill>
                <a:latin typeface="HGP創英角ｺﾞｼｯｸUB" panose="020B0900000000000000" pitchFamily="50" charset="-128"/>
                <a:ea typeface="HGP創英角ｺﾞｼｯｸUB" panose="020B0900000000000000" pitchFamily="50" charset="-128"/>
              </a:rPr>
              <a:t>4</a:t>
            </a:r>
            <a:r>
              <a:rPr kumimoji="1" lang="ja-JP" altLang="en-US" sz="6600" dirty="0">
                <a:solidFill>
                  <a:srgbClr val="FFFF00"/>
                </a:solidFill>
                <a:latin typeface="HGP創英角ｺﾞｼｯｸUB" panose="020B0900000000000000" pitchFamily="50" charset="-128"/>
                <a:ea typeface="HGP創英角ｺﾞｼｯｸUB" panose="020B0900000000000000" pitchFamily="50" charset="-128"/>
              </a:rPr>
              <a:t>月　</a:t>
            </a:r>
            <a:r>
              <a:rPr kumimoji="1" lang="ja-JP" altLang="en-US" sz="6600" dirty="0">
                <a:solidFill>
                  <a:srgbClr val="92D050"/>
                </a:solidFill>
                <a:latin typeface="HGP創英角ｺﾞｼｯｸUB" panose="020B0900000000000000" pitchFamily="50" charset="-128"/>
                <a:ea typeface="HGP創英角ｺﾞｼｯｸUB" panose="020B0900000000000000" pitchFamily="50" charset="-128"/>
              </a:rPr>
              <a:t>五所川原</a:t>
            </a:r>
          </a:p>
        </p:txBody>
      </p:sp>
      <p:sp>
        <p:nvSpPr>
          <p:cNvPr id="16" name="正方形/長方形 15">
            <a:extLst>
              <a:ext uri="{FF2B5EF4-FFF2-40B4-BE49-F238E27FC236}">
                <a16:creationId xmlns:a16="http://schemas.microsoft.com/office/drawing/2014/main" id="{EA5F45C1-359F-4B00-83A4-CB466656A515}"/>
              </a:ext>
            </a:extLst>
          </p:cNvPr>
          <p:cNvSpPr/>
          <p:nvPr/>
        </p:nvSpPr>
        <p:spPr>
          <a:xfrm flipV="1">
            <a:off x="2364190" y="6296215"/>
            <a:ext cx="8246533" cy="1354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1865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C1DCBFF7-EFD9-4653-A915-BAC913C6AD5F}"/>
              </a:ext>
            </a:extLst>
          </p:cNvPr>
          <p:cNvPicPr>
            <a:picLocks noChangeAspect="1"/>
          </p:cNvPicPr>
          <p:nvPr/>
        </p:nvPicPr>
        <p:blipFill rotWithShape="1">
          <a:blip r:embed="rId3">
            <a:extLst>
              <a:ext uri="{28A0092B-C50C-407E-A947-70E740481C1C}">
                <a14:useLocalDpi xmlns:a14="http://schemas.microsoft.com/office/drawing/2010/main"/>
              </a:ext>
            </a:extLst>
          </a:blip>
          <a:srcRect t="10052" r="1" b="13415"/>
          <a:stretch/>
        </p:blipFill>
        <p:spPr>
          <a:xfrm>
            <a:off x="85725" y="52754"/>
            <a:ext cx="12192000" cy="6981092"/>
          </a:xfrm>
          <a:prstGeom prst="rect">
            <a:avLst/>
          </a:prstGeom>
        </p:spPr>
      </p:pic>
      <p:sp>
        <p:nvSpPr>
          <p:cNvPr id="2" name="リボン: 上に曲がる 1">
            <a:extLst>
              <a:ext uri="{FF2B5EF4-FFF2-40B4-BE49-F238E27FC236}">
                <a16:creationId xmlns:a16="http://schemas.microsoft.com/office/drawing/2014/main" id="{CCAD36E0-AEFA-CE07-C6B0-805AFBD51CE0}"/>
              </a:ext>
            </a:extLst>
          </p:cNvPr>
          <p:cNvSpPr/>
          <p:nvPr/>
        </p:nvSpPr>
        <p:spPr>
          <a:xfrm>
            <a:off x="171450" y="495300"/>
            <a:ext cx="12020550" cy="2300942"/>
          </a:xfrm>
          <a:prstGeom prst="ribbon2">
            <a:avLst>
              <a:gd name="adj1" fmla="val 16667"/>
              <a:gd name="adj2" fmla="val 73406"/>
            </a:avLst>
          </a:prstGeom>
          <a:solidFill>
            <a:srgbClr val="00B0F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b="1" dirty="0">
                <a:solidFill>
                  <a:srgbClr val="C00000"/>
                </a:solidFill>
                <a:latin typeface="Meiryo UI" panose="020B0604030504040204" pitchFamily="50" charset="-128"/>
                <a:ea typeface="Meiryo UI" panose="020B0604030504040204" pitchFamily="50" charset="-128"/>
              </a:rPr>
              <a:t>Back to Basics</a:t>
            </a:r>
          </a:p>
          <a:p>
            <a:pPr algn="ctr"/>
            <a:r>
              <a:rPr lang="ja-JP" altLang="en-US" sz="6000" b="1" dirty="0">
                <a:solidFill>
                  <a:srgbClr val="002060"/>
                </a:solidFill>
                <a:latin typeface="Meiryo UI" panose="020B0604030504040204" pitchFamily="50" charset="-128"/>
                <a:ea typeface="Meiryo UI" panose="020B0604030504040204" pitchFamily="50" charset="-128"/>
              </a:rPr>
              <a:t>ロータリーの基本に返ろう</a:t>
            </a:r>
          </a:p>
        </p:txBody>
      </p:sp>
    </p:spTree>
    <p:extLst>
      <p:ext uri="{BB962C8B-B14F-4D97-AF65-F5344CB8AC3E}">
        <p14:creationId xmlns:p14="http://schemas.microsoft.com/office/powerpoint/2010/main" val="384583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文字が書かれている&#10;&#10;低い精度で自動的に生成された説明">
            <a:extLst>
              <a:ext uri="{FF2B5EF4-FFF2-40B4-BE49-F238E27FC236}">
                <a16:creationId xmlns:a16="http://schemas.microsoft.com/office/drawing/2014/main" id="{A2CD53ED-87B8-4C92-AE9D-2983AF152CE0}"/>
              </a:ext>
            </a:extLst>
          </p:cNvPr>
          <p:cNvPicPr>
            <a:picLocks noChangeAspect="1"/>
          </p:cNvPicPr>
          <p:nvPr/>
        </p:nvPicPr>
        <p:blipFill>
          <a:blip r:embed="rId2"/>
          <a:stretch>
            <a:fillRect/>
          </a:stretch>
        </p:blipFill>
        <p:spPr>
          <a:xfrm>
            <a:off x="1514990" y="197894"/>
            <a:ext cx="9307684" cy="5571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四角形: 角を丸くする 1">
            <a:extLst>
              <a:ext uri="{FF2B5EF4-FFF2-40B4-BE49-F238E27FC236}">
                <a16:creationId xmlns:a16="http://schemas.microsoft.com/office/drawing/2014/main" id="{0417D4D6-6D63-44A9-B9AF-A4D18669EDBE}"/>
              </a:ext>
            </a:extLst>
          </p:cNvPr>
          <p:cNvSpPr/>
          <p:nvPr/>
        </p:nvSpPr>
        <p:spPr>
          <a:xfrm>
            <a:off x="339379" y="5475094"/>
            <a:ext cx="11513241" cy="111344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FFFF00"/>
                </a:solidFill>
                <a:latin typeface="Meiryo UI" panose="020B0604030504040204" pitchFamily="50" charset="-128"/>
                <a:ea typeface="Meiryo UI" panose="020B0604030504040204" pitchFamily="50" charset="-128"/>
              </a:rPr>
              <a:t>ホルガー・</a:t>
            </a:r>
            <a:r>
              <a:rPr kumimoji="1" lang="ja-JP" altLang="en-US" sz="6000" b="1" dirty="0">
                <a:solidFill>
                  <a:srgbClr val="FFFF00"/>
                </a:solidFill>
                <a:latin typeface="Meiryo UI" panose="020B0604030504040204" pitchFamily="50" charset="-128"/>
                <a:ea typeface="Meiryo UI" panose="020B0604030504040204" pitchFamily="50" charset="-128"/>
              </a:rPr>
              <a:t>クナーク　</a:t>
            </a:r>
            <a:r>
              <a:rPr kumimoji="1" lang="ja-JP" altLang="en-US" sz="4400" b="1" dirty="0">
                <a:solidFill>
                  <a:srgbClr val="FFFF00"/>
                </a:solidFill>
                <a:latin typeface="Meiryo UI" panose="020B0604030504040204" pitchFamily="50" charset="-128"/>
                <a:ea typeface="Meiryo UI" panose="020B0604030504040204" pitchFamily="50" charset="-128"/>
              </a:rPr>
              <a:t>　</a:t>
            </a:r>
            <a:r>
              <a:rPr kumimoji="1" lang="en-US" altLang="ja-JP" sz="4400" b="1" dirty="0">
                <a:solidFill>
                  <a:srgbClr val="FFFF00"/>
                </a:solidFill>
                <a:latin typeface="Meiryo UI" panose="020B0604030504040204" pitchFamily="50" charset="-128"/>
                <a:ea typeface="Meiryo UI" panose="020B0604030504040204" pitchFamily="50" charset="-128"/>
              </a:rPr>
              <a:t>2020-21RI</a:t>
            </a:r>
            <a:r>
              <a:rPr kumimoji="1" lang="ja-JP" altLang="en-US" sz="4400" b="1" dirty="0">
                <a:solidFill>
                  <a:srgbClr val="FFFF00"/>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17973510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DE2AD8-AC4E-4B82-8B51-42BB15123279}"/>
              </a:ext>
            </a:extLst>
          </p:cNvPr>
          <p:cNvSpPr/>
          <p:nvPr/>
        </p:nvSpPr>
        <p:spPr>
          <a:xfrm>
            <a:off x="477012" y="445760"/>
            <a:ext cx="11381613"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69E95DEB-0C81-4F82-817E-DA0AA146026C}"/>
              </a:ext>
            </a:extLst>
          </p:cNvPr>
          <p:cNvSpPr/>
          <p:nvPr/>
        </p:nvSpPr>
        <p:spPr>
          <a:xfrm>
            <a:off x="746760" y="695661"/>
            <a:ext cx="5152355" cy="10513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002060"/>
                </a:solidFill>
                <a:latin typeface="Meiryo UI" panose="020B0604030504040204" pitchFamily="50" charset="-128"/>
                <a:ea typeface="Meiryo UI" panose="020B0604030504040204" pitchFamily="50" charset="-128"/>
              </a:rPr>
              <a:t>後半</a:t>
            </a:r>
            <a:r>
              <a:rPr kumimoji="1" lang="en-US" altLang="ja-JP" sz="4400" b="1" dirty="0">
                <a:solidFill>
                  <a:srgbClr val="002060"/>
                </a:solidFill>
                <a:latin typeface="Meiryo UI" panose="020B0604030504040204" pitchFamily="50" charset="-128"/>
                <a:ea typeface="Meiryo UI" panose="020B0604030504040204" pitchFamily="50" charset="-128"/>
              </a:rPr>
              <a:t>:</a:t>
            </a:r>
            <a:r>
              <a:rPr kumimoji="1" lang="ja-JP" altLang="en-US" sz="4400" b="1" dirty="0">
                <a:solidFill>
                  <a:srgbClr val="002060"/>
                </a:solidFill>
                <a:latin typeface="Meiryo UI" panose="020B0604030504040204" pitchFamily="50" charset="-128"/>
                <a:ea typeface="Meiryo UI" panose="020B0604030504040204" pitchFamily="50" charset="-128"/>
              </a:rPr>
              <a:t> 特に近年</a:t>
            </a:r>
          </a:p>
        </p:txBody>
      </p:sp>
      <p:sp>
        <p:nvSpPr>
          <p:cNvPr id="3" name="四角形: 角を丸くする 2">
            <a:extLst>
              <a:ext uri="{FF2B5EF4-FFF2-40B4-BE49-F238E27FC236}">
                <a16:creationId xmlns:a16="http://schemas.microsoft.com/office/drawing/2014/main" id="{7297D888-6F22-427D-A378-A745EC39B553}"/>
              </a:ext>
            </a:extLst>
          </p:cNvPr>
          <p:cNvSpPr/>
          <p:nvPr/>
        </p:nvSpPr>
        <p:spPr>
          <a:xfrm>
            <a:off x="6743700" y="695661"/>
            <a:ext cx="4617719" cy="1076219"/>
          </a:xfrm>
          <a:prstGeom prst="roundRect">
            <a:avLst>
              <a:gd name="adj" fmla="val 16667"/>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002060"/>
                </a:solidFill>
                <a:latin typeface="Meiryo UI" panose="020B0604030504040204" pitchFamily="50" charset="-128"/>
                <a:ea typeface="Meiryo UI" panose="020B0604030504040204" pitchFamily="50" charset="-128"/>
              </a:rPr>
              <a:t>草創期から前半</a:t>
            </a:r>
          </a:p>
        </p:txBody>
      </p:sp>
      <p:sp>
        <p:nvSpPr>
          <p:cNvPr id="9" name="楕円 8">
            <a:extLst>
              <a:ext uri="{FF2B5EF4-FFF2-40B4-BE49-F238E27FC236}">
                <a16:creationId xmlns:a16="http://schemas.microsoft.com/office/drawing/2014/main" id="{1A1003FC-3629-450C-9B98-E0C9AA2461FB}"/>
              </a:ext>
            </a:extLst>
          </p:cNvPr>
          <p:cNvSpPr/>
          <p:nvPr/>
        </p:nvSpPr>
        <p:spPr>
          <a:xfrm>
            <a:off x="333375" y="1995616"/>
            <a:ext cx="6258955" cy="333410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dirty="0">
              <a:solidFill>
                <a:srgbClr val="002060"/>
              </a:solidFill>
              <a:latin typeface="Meiryo UI" panose="020B0604030504040204" pitchFamily="50" charset="-128"/>
              <a:ea typeface="Meiryo UI" panose="020B0604030504040204" pitchFamily="50" charset="-128"/>
            </a:endParaRPr>
          </a:p>
          <a:p>
            <a:pPr algn="ctr"/>
            <a:r>
              <a:rPr kumimoji="1" lang="ja-JP" altLang="en-US" sz="4000" b="1" dirty="0">
                <a:solidFill>
                  <a:srgbClr val="002060"/>
                </a:solidFill>
                <a:latin typeface="Meiryo UI" panose="020B0604030504040204" pitchFamily="50" charset="-128"/>
                <a:ea typeface="Meiryo UI" panose="020B0604030504040204" pitchFamily="50" charset="-128"/>
              </a:rPr>
              <a:t>奉仕プロジェクト</a:t>
            </a:r>
          </a:p>
          <a:p>
            <a:pPr algn="ctr"/>
            <a:r>
              <a:rPr kumimoji="1" lang="ja-JP" altLang="en-US" sz="4000" b="1" dirty="0">
                <a:solidFill>
                  <a:srgbClr val="C00000"/>
                </a:solidFill>
                <a:latin typeface="Meiryo UI" panose="020B0604030504040204" pitchFamily="50" charset="-128"/>
                <a:ea typeface="Meiryo UI" panose="020B0604030504040204" pitchFamily="50" charset="-128"/>
              </a:rPr>
              <a:t>寄   付   増   進</a:t>
            </a:r>
          </a:p>
          <a:p>
            <a:pPr algn="ctr"/>
            <a:r>
              <a:rPr kumimoji="1" lang="ja-JP" altLang="en-US" sz="4000" b="1" dirty="0">
                <a:solidFill>
                  <a:srgbClr val="7030A0"/>
                </a:solidFill>
                <a:latin typeface="Meiryo UI" panose="020B0604030504040204" pitchFamily="50" charset="-128"/>
                <a:ea typeface="Meiryo UI" panose="020B0604030504040204" pitchFamily="50" charset="-128"/>
              </a:rPr>
              <a:t>会   員   増   強</a:t>
            </a:r>
          </a:p>
          <a:p>
            <a:pPr algn="ctr"/>
            <a:r>
              <a:rPr kumimoji="1" lang="ja-JP" altLang="en-US" sz="4000" b="1" dirty="0">
                <a:solidFill>
                  <a:schemeClr val="tx2">
                    <a:lumMod val="25000"/>
                  </a:schemeClr>
                </a:solidFill>
                <a:latin typeface="Meiryo UI" panose="020B0604030504040204" pitchFamily="50" charset="-128"/>
                <a:ea typeface="Meiryo UI" panose="020B0604030504040204" pitchFamily="50" charset="-128"/>
              </a:rPr>
              <a:t>公共イメージ向上</a:t>
            </a:r>
          </a:p>
          <a:p>
            <a:pPr algn="ctr"/>
            <a:endParaRPr kumimoji="1" lang="ja-JP" altLang="en-US" sz="3200" dirty="0">
              <a:solidFill>
                <a:schemeClr val="accent4">
                  <a:lumMod val="50000"/>
                </a:schemeClr>
              </a:solidFill>
              <a:latin typeface="HGP創英角ｺﾞｼｯｸUB" panose="020B0900000000000000" pitchFamily="34" charset="-128"/>
              <a:ea typeface="HGP創英角ｺﾞｼｯｸUB" panose="020B0900000000000000" pitchFamily="34" charset="-128"/>
            </a:endParaRPr>
          </a:p>
        </p:txBody>
      </p:sp>
      <p:sp>
        <p:nvSpPr>
          <p:cNvPr id="11" name="楕円 10">
            <a:extLst>
              <a:ext uri="{FF2B5EF4-FFF2-40B4-BE49-F238E27FC236}">
                <a16:creationId xmlns:a16="http://schemas.microsoft.com/office/drawing/2014/main" id="{C552A23E-E2C7-4338-928C-0FEBC8A5BC13}"/>
              </a:ext>
            </a:extLst>
          </p:cNvPr>
          <p:cNvSpPr/>
          <p:nvPr/>
        </p:nvSpPr>
        <p:spPr>
          <a:xfrm>
            <a:off x="6851820" y="1987482"/>
            <a:ext cx="4778205" cy="2553874"/>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a:p>
            <a:pPr algn="ctr"/>
            <a:r>
              <a:rPr kumimoji="1" lang="ja-JP" altLang="en-US" sz="4000" b="1" dirty="0">
                <a:solidFill>
                  <a:srgbClr val="FFFF00"/>
                </a:solidFill>
                <a:latin typeface="Meiryo UI" panose="020B0604030504040204" pitchFamily="50" charset="-128"/>
                <a:ea typeface="Meiryo UI" panose="020B0604030504040204" pitchFamily="50" charset="-128"/>
              </a:rPr>
              <a:t>職業奉仕</a:t>
            </a:r>
          </a:p>
          <a:p>
            <a:pPr algn="ctr"/>
            <a:r>
              <a:rPr kumimoji="1" lang="ja-JP" altLang="en-US" sz="4000" b="1" dirty="0">
                <a:solidFill>
                  <a:schemeClr val="accent2">
                    <a:lumMod val="20000"/>
                    <a:lumOff val="80000"/>
                  </a:schemeClr>
                </a:solidFill>
                <a:latin typeface="Meiryo UI" panose="020B0604030504040204" pitchFamily="50" charset="-128"/>
                <a:ea typeface="Meiryo UI" panose="020B0604030504040204" pitchFamily="50" charset="-128"/>
              </a:rPr>
              <a:t>ロータリー哲学</a:t>
            </a:r>
          </a:p>
          <a:p>
            <a:pPr algn="ctr"/>
            <a:r>
              <a:rPr kumimoji="1" lang="ja-JP" altLang="en-US" sz="4000" b="1" dirty="0">
                <a:solidFill>
                  <a:srgbClr val="0070C0"/>
                </a:solidFill>
                <a:latin typeface="Meiryo UI" panose="020B0604030504040204" pitchFamily="50" charset="-128"/>
                <a:ea typeface="Meiryo UI" panose="020B0604030504040204" pitchFamily="50" charset="-128"/>
              </a:rPr>
              <a:t>自己研鑽</a:t>
            </a:r>
          </a:p>
          <a:p>
            <a:pPr algn="ctr"/>
            <a:endParaRPr kumimoji="1" lang="ja-JP" altLang="en-US" dirty="0"/>
          </a:p>
        </p:txBody>
      </p:sp>
      <p:sp>
        <p:nvSpPr>
          <p:cNvPr id="12" name="四角形: 角を丸くする 11">
            <a:extLst>
              <a:ext uri="{FF2B5EF4-FFF2-40B4-BE49-F238E27FC236}">
                <a16:creationId xmlns:a16="http://schemas.microsoft.com/office/drawing/2014/main" id="{04995D72-1F07-4B15-BC4E-3DD17E6C3326}"/>
              </a:ext>
            </a:extLst>
          </p:cNvPr>
          <p:cNvSpPr/>
          <p:nvPr/>
        </p:nvSpPr>
        <p:spPr>
          <a:xfrm rot="21083050">
            <a:off x="1026468" y="5053257"/>
            <a:ext cx="10169611" cy="2038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二等辺三角形 12">
            <a:extLst>
              <a:ext uri="{FF2B5EF4-FFF2-40B4-BE49-F238E27FC236}">
                <a16:creationId xmlns:a16="http://schemas.microsoft.com/office/drawing/2014/main" id="{4014DEDD-F0DB-494F-BFE9-BB4748FE76C1}"/>
              </a:ext>
            </a:extLst>
          </p:cNvPr>
          <p:cNvSpPr/>
          <p:nvPr/>
        </p:nvSpPr>
        <p:spPr>
          <a:xfrm>
            <a:off x="5480221" y="5209854"/>
            <a:ext cx="1371600" cy="105650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吹き出し: 上矢印 13">
            <a:extLst>
              <a:ext uri="{FF2B5EF4-FFF2-40B4-BE49-F238E27FC236}">
                <a16:creationId xmlns:a16="http://schemas.microsoft.com/office/drawing/2014/main" id="{BEBCF9B1-17BC-42AB-A2AD-CE2FE9A4E13F}"/>
              </a:ext>
            </a:extLst>
          </p:cNvPr>
          <p:cNvSpPr/>
          <p:nvPr/>
        </p:nvSpPr>
        <p:spPr>
          <a:xfrm>
            <a:off x="1575313" y="5209855"/>
            <a:ext cx="3816927" cy="1164276"/>
          </a:xfrm>
          <a:prstGeom prst="upArrow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2060"/>
                </a:solidFill>
                <a:latin typeface="Meiryo UI" panose="020B0604030504040204" pitchFamily="50" charset="-128"/>
                <a:ea typeface="Meiryo UI" panose="020B0604030504040204" pitchFamily="50" charset="-128"/>
              </a:rPr>
              <a:t>団体での活動</a:t>
            </a:r>
          </a:p>
        </p:txBody>
      </p:sp>
      <p:sp>
        <p:nvSpPr>
          <p:cNvPr id="15" name="吹き出し: 上矢印 14">
            <a:extLst>
              <a:ext uri="{FF2B5EF4-FFF2-40B4-BE49-F238E27FC236}">
                <a16:creationId xmlns:a16="http://schemas.microsoft.com/office/drawing/2014/main" id="{F19058EF-7897-4C0E-BAD5-E7C79378790E}"/>
              </a:ext>
            </a:extLst>
          </p:cNvPr>
          <p:cNvSpPr/>
          <p:nvPr/>
        </p:nvSpPr>
        <p:spPr>
          <a:xfrm>
            <a:off x="7094432" y="5251219"/>
            <a:ext cx="3816927" cy="1114587"/>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2060"/>
                </a:solidFill>
                <a:latin typeface="+mn-ea"/>
              </a:rPr>
              <a:t>個人の活動</a:t>
            </a:r>
          </a:p>
        </p:txBody>
      </p:sp>
    </p:spTree>
    <p:extLst>
      <p:ext uri="{BB962C8B-B14F-4D97-AF65-F5344CB8AC3E}">
        <p14:creationId xmlns:p14="http://schemas.microsoft.com/office/powerpoint/2010/main" val="258839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par>
                          <p:cTn id="17" fill="hold">
                            <p:stCondLst>
                              <p:cond delay="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DE2AD8-AC4E-4B82-8B51-42BB15123279}"/>
              </a:ext>
            </a:extLst>
          </p:cNvPr>
          <p:cNvSpPr/>
          <p:nvPr/>
        </p:nvSpPr>
        <p:spPr>
          <a:xfrm>
            <a:off x="405193" y="480060"/>
            <a:ext cx="11381613"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771C3FB-0F80-4660-BF4C-A1CB3CCCEC4E}"/>
              </a:ext>
            </a:extLst>
          </p:cNvPr>
          <p:cNvSpPr/>
          <p:nvPr/>
        </p:nvSpPr>
        <p:spPr>
          <a:xfrm flipV="1">
            <a:off x="1099750" y="1590996"/>
            <a:ext cx="10095728" cy="57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6">
            <a:extLst>
              <a:ext uri="{FF2B5EF4-FFF2-40B4-BE49-F238E27FC236}">
                <a16:creationId xmlns:a16="http://schemas.microsoft.com/office/drawing/2014/main" id="{AB9F4040-18AB-4956-AB68-B8DD3DA3EE3C}"/>
              </a:ext>
            </a:extLst>
          </p:cNvPr>
          <p:cNvSpPr txBox="1">
            <a:spLocks/>
          </p:cNvSpPr>
          <p:nvPr/>
        </p:nvSpPr>
        <p:spPr>
          <a:xfrm>
            <a:off x="904875" y="679572"/>
            <a:ext cx="10734675" cy="1143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accent1"/>
                </a:solidFill>
                <a:latin typeface="+mj-lt"/>
                <a:ea typeface="+mj-ea"/>
                <a:cs typeface="+mj-cs"/>
              </a:defRPr>
            </a:lvl1pPr>
          </a:lstStyle>
          <a:p>
            <a:r>
              <a:rPr lang="ja-JP" altLang="en-US" sz="4800" b="1" dirty="0">
                <a:solidFill>
                  <a:schemeClr val="accent5">
                    <a:lumMod val="75000"/>
                  </a:schemeClr>
                </a:solidFill>
                <a:latin typeface="Meiryo UI" panose="020B0604030504040204" pitchFamily="50" charset="-128"/>
                <a:ea typeface="Meiryo UI" panose="020B0604030504040204" pitchFamily="50" charset="-128"/>
              </a:rPr>
              <a:t>外側</a:t>
            </a:r>
            <a:r>
              <a:rPr lang="ja-JP" altLang="en-US" sz="4800" b="1" dirty="0">
                <a:solidFill>
                  <a:srgbClr val="00B0F0"/>
                </a:solidFill>
                <a:latin typeface="Meiryo UI" panose="020B0604030504040204" pitchFamily="50" charset="-128"/>
                <a:ea typeface="Meiryo UI" panose="020B0604030504040204" pitchFamily="50" charset="-128"/>
              </a:rPr>
              <a:t>への働きかけと、自らの</a:t>
            </a:r>
            <a:r>
              <a:rPr lang="ja-JP" altLang="en-US" sz="4800" b="1" dirty="0">
                <a:solidFill>
                  <a:srgbClr val="C00000"/>
                </a:solidFill>
                <a:latin typeface="Meiryo UI" panose="020B0604030504040204" pitchFamily="50" charset="-128"/>
                <a:ea typeface="Meiryo UI" panose="020B0604030504040204" pitchFamily="50" charset="-128"/>
              </a:rPr>
              <a:t>内側</a:t>
            </a:r>
            <a:r>
              <a:rPr lang="ja-JP" altLang="en-US" sz="4800" b="1" dirty="0">
                <a:solidFill>
                  <a:srgbClr val="00B0F0"/>
                </a:solidFill>
                <a:latin typeface="Meiryo UI" panose="020B0604030504040204" pitchFamily="50" charset="-128"/>
                <a:ea typeface="Meiryo UI" panose="020B0604030504040204" pitchFamily="50" charset="-128"/>
              </a:rPr>
              <a:t>を見る事</a:t>
            </a:r>
          </a:p>
        </p:txBody>
      </p:sp>
      <p:sp>
        <p:nvSpPr>
          <p:cNvPr id="3" name="楕円 2">
            <a:extLst>
              <a:ext uri="{FF2B5EF4-FFF2-40B4-BE49-F238E27FC236}">
                <a16:creationId xmlns:a16="http://schemas.microsoft.com/office/drawing/2014/main" id="{21206140-04A0-4687-BEBD-0444CEE0B878}"/>
              </a:ext>
            </a:extLst>
          </p:cNvPr>
          <p:cNvSpPr/>
          <p:nvPr/>
        </p:nvSpPr>
        <p:spPr>
          <a:xfrm>
            <a:off x="504825" y="1867302"/>
            <a:ext cx="5943600" cy="30939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dirty="0">
              <a:solidFill>
                <a:srgbClr val="002060"/>
              </a:solidFill>
              <a:latin typeface="Meiryo UI" panose="020B0604030504040204" pitchFamily="50" charset="-128"/>
              <a:ea typeface="Meiryo UI" panose="020B0604030504040204" pitchFamily="50" charset="-128"/>
            </a:endParaRPr>
          </a:p>
          <a:p>
            <a:pPr algn="ctr"/>
            <a:r>
              <a:rPr kumimoji="1" lang="ja-JP" altLang="en-US" sz="4000" b="1" dirty="0">
                <a:solidFill>
                  <a:srgbClr val="002060"/>
                </a:solidFill>
                <a:latin typeface="Meiryo UI" panose="020B0604030504040204" pitchFamily="50" charset="-128"/>
                <a:ea typeface="Meiryo UI" panose="020B0604030504040204" pitchFamily="50" charset="-128"/>
              </a:rPr>
              <a:t>奉仕プロジェクト</a:t>
            </a:r>
          </a:p>
          <a:p>
            <a:pPr algn="ctr"/>
            <a:r>
              <a:rPr kumimoji="1" lang="ja-JP" altLang="en-US" sz="4000" b="1" dirty="0">
                <a:solidFill>
                  <a:srgbClr val="C00000"/>
                </a:solidFill>
                <a:latin typeface="Meiryo UI" panose="020B0604030504040204" pitchFamily="50" charset="-128"/>
                <a:ea typeface="Meiryo UI" panose="020B0604030504040204" pitchFamily="50" charset="-128"/>
              </a:rPr>
              <a:t>寄   付   増   進</a:t>
            </a:r>
          </a:p>
          <a:p>
            <a:pPr algn="ctr"/>
            <a:r>
              <a:rPr kumimoji="1" lang="ja-JP" altLang="en-US" sz="4000" b="1" dirty="0">
                <a:solidFill>
                  <a:srgbClr val="7030A0"/>
                </a:solidFill>
                <a:latin typeface="Meiryo UI" panose="020B0604030504040204" pitchFamily="50" charset="-128"/>
                <a:ea typeface="Meiryo UI" panose="020B0604030504040204" pitchFamily="50" charset="-128"/>
              </a:rPr>
              <a:t>会   員   増   強</a:t>
            </a:r>
          </a:p>
          <a:p>
            <a:pPr algn="ctr"/>
            <a:r>
              <a:rPr kumimoji="1" lang="ja-JP" altLang="en-US" sz="4000" b="1" dirty="0">
                <a:solidFill>
                  <a:schemeClr val="tx2">
                    <a:lumMod val="25000"/>
                  </a:schemeClr>
                </a:solidFill>
                <a:latin typeface="Meiryo UI" panose="020B0604030504040204" pitchFamily="50" charset="-128"/>
                <a:ea typeface="Meiryo UI" panose="020B0604030504040204" pitchFamily="50" charset="-128"/>
              </a:rPr>
              <a:t>公共イメージ向上</a:t>
            </a:r>
          </a:p>
          <a:p>
            <a:pPr algn="ctr"/>
            <a:endParaRPr kumimoji="1" lang="ja-JP" altLang="en-US" sz="2800" dirty="0">
              <a:solidFill>
                <a:schemeClr val="accent4">
                  <a:lumMod val="50000"/>
                </a:schemeClr>
              </a:solidFill>
              <a:latin typeface="HGP創英角ｺﾞｼｯｸUB" panose="020B0900000000000000" pitchFamily="34" charset="-128"/>
              <a:ea typeface="HGP創英角ｺﾞｼｯｸUB" panose="020B0900000000000000" pitchFamily="34" charset="-128"/>
            </a:endParaRPr>
          </a:p>
        </p:txBody>
      </p:sp>
      <p:sp>
        <p:nvSpPr>
          <p:cNvPr id="9" name="楕円 8">
            <a:extLst>
              <a:ext uri="{FF2B5EF4-FFF2-40B4-BE49-F238E27FC236}">
                <a16:creationId xmlns:a16="http://schemas.microsoft.com/office/drawing/2014/main" id="{795C446B-499C-4563-ADAF-98008829B101}"/>
              </a:ext>
            </a:extLst>
          </p:cNvPr>
          <p:cNvSpPr/>
          <p:nvPr/>
        </p:nvSpPr>
        <p:spPr>
          <a:xfrm>
            <a:off x="6584094" y="1991654"/>
            <a:ext cx="4693506" cy="2969584"/>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FF00"/>
                </a:solidFill>
                <a:latin typeface="Meiryo UI" panose="020B0604030504040204" pitchFamily="50" charset="-128"/>
                <a:ea typeface="Meiryo UI" panose="020B0604030504040204" pitchFamily="50" charset="-128"/>
              </a:rPr>
              <a:t>職業奉仕</a:t>
            </a:r>
          </a:p>
          <a:p>
            <a:pPr algn="ctr"/>
            <a:r>
              <a:rPr kumimoji="1" lang="ja-JP" altLang="en-US" sz="4000" b="1" dirty="0">
                <a:solidFill>
                  <a:schemeClr val="accent1">
                    <a:lumMod val="20000"/>
                    <a:lumOff val="80000"/>
                  </a:schemeClr>
                </a:solidFill>
                <a:latin typeface="Meiryo UI" panose="020B0604030504040204" pitchFamily="50" charset="-128"/>
                <a:ea typeface="Meiryo UI" panose="020B0604030504040204" pitchFamily="50" charset="-128"/>
              </a:rPr>
              <a:t>ロータリー哲学</a:t>
            </a:r>
          </a:p>
          <a:p>
            <a:pPr algn="ctr"/>
            <a:r>
              <a:rPr kumimoji="1" lang="ja-JP" altLang="en-US" sz="4000" b="1" dirty="0">
                <a:solidFill>
                  <a:srgbClr val="00B0F0"/>
                </a:solidFill>
                <a:latin typeface="Meiryo UI" panose="020B0604030504040204" pitchFamily="50" charset="-128"/>
                <a:ea typeface="Meiryo UI" panose="020B0604030504040204" pitchFamily="50" charset="-128"/>
              </a:rPr>
              <a:t>自己研鑽</a:t>
            </a:r>
          </a:p>
        </p:txBody>
      </p:sp>
      <p:sp>
        <p:nvSpPr>
          <p:cNvPr id="4" name="四角形: 角を丸くする 3">
            <a:extLst>
              <a:ext uri="{FF2B5EF4-FFF2-40B4-BE49-F238E27FC236}">
                <a16:creationId xmlns:a16="http://schemas.microsoft.com/office/drawing/2014/main" id="{88FB5144-2EE6-400B-A4D7-12381722F6EA}"/>
              </a:ext>
            </a:extLst>
          </p:cNvPr>
          <p:cNvSpPr/>
          <p:nvPr/>
        </p:nvSpPr>
        <p:spPr>
          <a:xfrm>
            <a:off x="1025867" y="5005968"/>
            <a:ext cx="10169611" cy="2038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FC27924B-F435-46BC-AB13-68317E3FCB9B}"/>
              </a:ext>
            </a:extLst>
          </p:cNvPr>
          <p:cNvSpPr/>
          <p:nvPr/>
        </p:nvSpPr>
        <p:spPr>
          <a:xfrm>
            <a:off x="5480221" y="5209854"/>
            <a:ext cx="1371600" cy="1056503"/>
          </a:xfrm>
          <a:prstGeom prst="triangle">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上矢印 6">
            <a:extLst>
              <a:ext uri="{FF2B5EF4-FFF2-40B4-BE49-F238E27FC236}">
                <a16:creationId xmlns:a16="http://schemas.microsoft.com/office/drawing/2014/main" id="{08EA9EEB-5255-6119-F406-9B82F35DDA71}"/>
              </a:ext>
            </a:extLst>
          </p:cNvPr>
          <p:cNvSpPr/>
          <p:nvPr/>
        </p:nvSpPr>
        <p:spPr>
          <a:xfrm>
            <a:off x="7094432" y="5251219"/>
            <a:ext cx="4545118" cy="1114587"/>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2060"/>
                </a:solidFill>
                <a:latin typeface="+mn-ea"/>
              </a:rPr>
              <a:t>自ら内側を見る事</a:t>
            </a:r>
          </a:p>
        </p:txBody>
      </p:sp>
      <p:sp>
        <p:nvSpPr>
          <p:cNvPr id="11" name="吹き出し: 上矢印 10">
            <a:extLst>
              <a:ext uri="{FF2B5EF4-FFF2-40B4-BE49-F238E27FC236}">
                <a16:creationId xmlns:a16="http://schemas.microsoft.com/office/drawing/2014/main" id="{8F905540-AB6C-CB4C-6BCA-DE10F03F1A56}"/>
              </a:ext>
            </a:extLst>
          </p:cNvPr>
          <p:cNvSpPr/>
          <p:nvPr/>
        </p:nvSpPr>
        <p:spPr>
          <a:xfrm>
            <a:off x="628651" y="5209855"/>
            <a:ext cx="4763590" cy="1164276"/>
          </a:xfrm>
          <a:prstGeom prst="upArrow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2060"/>
                </a:solidFill>
                <a:latin typeface="Meiryo UI" panose="020B0604030504040204" pitchFamily="50" charset="-128"/>
                <a:ea typeface="Meiryo UI" panose="020B0604030504040204" pitchFamily="50" charset="-128"/>
              </a:rPr>
              <a:t>外側への働きかけ</a:t>
            </a:r>
          </a:p>
        </p:txBody>
      </p:sp>
    </p:spTree>
    <p:extLst>
      <p:ext uri="{BB962C8B-B14F-4D97-AF65-F5344CB8AC3E}">
        <p14:creationId xmlns:p14="http://schemas.microsoft.com/office/powerpoint/2010/main" val="248648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P spid="4" grpId="0" animBg="1"/>
      <p:bldP spid="13" grpId="0" animBg="1"/>
      <p:bldP spid="7"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ピンクの花が咲いている木&#10;&#10;自動的に生成された説明">
            <a:extLst>
              <a:ext uri="{FF2B5EF4-FFF2-40B4-BE49-F238E27FC236}">
                <a16:creationId xmlns:a16="http://schemas.microsoft.com/office/drawing/2014/main" id="{02666C5A-82D6-45F1-9FF5-DF8C1F434972}"/>
              </a:ext>
            </a:extLst>
          </p:cNvPr>
          <p:cNvPicPr>
            <a:picLocks noChangeAspect="1"/>
          </p:cNvPicPr>
          <p:nvPr/>
        </p:nvPicPr>
        <p:blipFill>
          <a:blip r:embed="rId3"/>
          <a:stretch>
            <a:fillRect/>
          </a:stretch>
        </p:blipFill>
        <p:spPr>
          <a:xfrm>
            <a:off x="-54285" y="0"/>
            <a:ext cx="6546273" cy="4185436"/>
          </a:xfrm>
          <a:prstGeom prst="rect">
            <a:avLst/>
          </a:prstGeom>
        </p:spPr>
      </p:pic>
      <p:pic>
        <p:nvPicPr>
          <p:cNvPr id="14" name="図 13" descr="屋内, テーブル, ケーキ, スキー が含まれている画像&#10;&#10;自動的に生成された説明">
            <a:extLst>
              <a:ext uri="{FF2B5EF4-FFF2-40B4-BE49-F238E27FC236}">
                <a16:creationId xmlns:a16="http://schemas.microsoft.com/office/drawing/2014/main" id="{B58C326D-B1FD-4C86-8015-49A839348E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49356"/>
            <a:ext cx="6683980" cy="3650604"/>
          </a:xfrm>
          <a:prstGeom prst="rect">
            <a:avLst/>
          </a:prstGeom>
        </p:spPr>
      </p:pic>
      <p:pic>
        <p:nvPicPr>
          <p:cNvPr id="13" name="図 12" descr="ピンクの花が咲いている木&#10;&#10;自動的に生成された説明">
            <a:extLst>
              <a:ext uri="{FF2B5EF4-FFF2-40B4-BE49-F238E27FC236}">
                <a16:creationId xmlns:a16="http://schemas.microsoft.com/office/drawing/2014/main" id="{8F3CA088-218F-41DF-9C90-3C8C5B017AEE}"/>
              </a:ext>
            </a:extLst>
          </p:cNvPr>
          <p:cNvPicPr>
            <a:picLocks noChangeAspect="1"/>
          </p:cNvPicPr>
          <p:nvPr/>
        </p:nvPicPr>
        <p:blipFill>
          <a:blip r:embed="rId3"/>
          <a:stretch>
            <a:fillRect/>
          </a:stretch>
        </p:blipFill>
        <p:spPr>
          <a:xfrm>
            <a:off x="4987490" y="-3252"/>
            <a:ext cx="7445076" cy="4954359"/>
          </a:xfrm>
          <a:prstGeom prst="rect">
            <a:avLst/>
          </a:prstGeom>
        </p:spPr>
      </p:pic>
      <p:pic>
        <p:nvPicPr>
          <p:cNvPr id="3" name="図 2" descr="屋内, テーブル, ケーキ, スキー が含まれている画像&#10;&#10;自動的に生成された説明">
            <a:extLst>
              <a:ext uri="{FF2B5EF4-FFF2-40B4-BE49-F238E27FC236}">
                <a16:creationId xmlns:a16="http://schemas.microsoft.com/office/drawing/2014/main" id="{2547C5D7-9178-4ED3-8726-630896C22C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3340" y="2763106"/>
            <a:ext cx="5668660" cy="4108622"/>
          </a:xfrm>
          <a:prstGeom prst="rect">
            <a:avLst/>
          </a:prstGeom>
        </p:spPr>
      </p:pic>
      <p:pic>
        <p:nvPicPr>
          <p:cNvPr id="5" name="図 4">
            <a:extLst>
              <a:ext uri="{FF2B5EF4-FFF2-40B4-BE49-F238E27FC236}">
                <a16:creationId xmlns:a16="http://schemas.microsoft.com/office/drawing/2014/main" id="{1C60FDD7-1C2E-4D3B-98AF-7FD22BCC15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726" y="1930754"/>
            <a:ext cx="7884848" cy="5209634"/>
          </a:xfrm>
          <a:prstGeom prst="ellipse">
            <a:avLst/>
          </a:prstGeom>
          <a:ln>
            <a:noFill/>
          </a:ln>
          <a:effectLst>
            <a:softEdge rad="112500"/>
          </a:effectLst>
        </p:spPr>
      </p:pic>
      <p:pic>
        <p:nvPicPr>
          <p:cNvPr id="4" name="図 3">
            <a:extLst>
              <a:ext uri="{FF2B5EF4-FFF2-40B4-BE49-F238E27FC236}">
                <a16:creationId xmlns:a16="http://schemas.microsoft.com/office/drawing/2014/main" id="{0A405985-367D-4B9A-AB42-5AAA4580BA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4179" y="-3253"/>
            <a:ext cx="7696759" cy="4476687"/>
          </a:xfrm>
          <a:prstGeom prst="ellipse">
            <a:avLst/>
          </a:prstGeom>
          <a:ln>
            <a:noFill/>
          </a:ln>
          <a:effectLst>
            <a:softEdge rad="112500"/>
          </a:effectLst>
        </p:spPr>
      </p:pic>
      <p:sp>
        <p:nvSpPr>
          <p:cNvPr id="6" name="四角形: 角を丸くする 5">
            <a:extLst>
              <a:ext uri="{FF2B5EF4-FFF2-40B4-BE49-F238E27FC236}">
                <a16:creationId xmlns:a16="http://schemas.microsoft.com/office/drawing/2014/main" id="{E6BEADE9-8265-425E-BC97-BF0787B5D995}"/>
              </a:ext>
            </a:extLst>
          </p:cNvPr>
          <p:cNvSpPr/>
          <p:nvPr/>
        </p:nvSpPr>
        <p:spPr>
          <a:xfrm>
            <a:off x="8179614" y="4528239"/>
            <a:ext cx="4683210" cy="1616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a:p>
            <a:pPr algn="ctr"/>
            <a:endParaRPr kumimoji="1" lang="ja-JP" altLang="en-US" dirty="0"/>
          </a:p>
          <a:p>
            <a:pPr algn="ctr"/>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弘前城</a:t>
            </a:r>
            <a:endParaRPr kumimoji="1" lang="en-US" altLang="ja-JP" sz="5400" dirty="0">
              <a:solidFill>
                <a:srgbClr val="FF0000"/>
              </a:solidFill>
              <a:latin typeface="HGP創英角ｺﾞｼｯｸUB" panose="020B0900000000000000" pitchFamily="50" charset="-128"/>
              <a:ea typeface="HGP創英角ｺﾞｼｯｸUB" panose="020B0900000000000000" pitchFamily="50" charset="-128"/>
            </a:endParaRPr>
          </a:p>
          <a:p>
            <a:pPr algn="ctr"/>
            <a:r>
              <a:rPr kumimoji="1" lang="en-US" altLang="ja-JP" sz="54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お花見</a:t>
            </a:r>
          </a:p>
        </p:txBody>
      </p:sp>
      <p:sp>
        <p:nvSpPr>
          <p:cNvPr id="7" name="四角形: 角を丸くする 6">
            <a:extLst>
              <a:ext uri="{FF2B5EF4-FFF2-40B4-BE49-F238E27FC236}">
                <a16:creationId xmlns:a16="http://schemas.microsoft.com/office/drawing/2014/main" id="{1DDD0607-E16D-4B55-B739-CA8AF26649DB}"/>
              </a:ext>
            </a:extLst>
          </p:cNvPr>
          <p:cNvSpPr/>
          <p:nvPr/>
        </p:nvSpPr>
        <p:spPr>
          <a:xfrm>
            <a:off x="8747701" y="5657948"/>
            <a:ext cx="2999800"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089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250"/>
                            </p:stCondLst>
                            <p:childTnLst>
                              <p:par>
                                <p:cTn id="14" presetID="6" presetClass="emph" presetSubtype="0" fill="hold" nodeType="afterEffect">
                                  <p:stCondLst>
                                    <p:cond delay="0"/>
                                  </p:stCondLst>
                                  <p:childTnLst>
                                    <p:animScale>
                                      <p:cBhvr>
                                        <p:cTn id="1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3">
            <a:extLst>
              <a:ext uri="{FF2B5EF4-FFF2-40B4-BE49-F238E27FC236}">
                <a16:creationId xmlns:a16="http://schemas.microsoft.com/office/drawing/2014/main" id="{9EAF596D-ABFD-431B-BDF7-39B19F264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688" y="-61155"/>
            <a:ext cx="12443376" cy="6719614"/>
          </a:xfrm>
          <a:prstGeom prst="rect">
            <a:avLst/>
          </a:prstGeom>
          <a:ln>
            <a:noFill/>
          </a:ln>
          <a:effectLst>
            <a:softEdge rad="112500"/>
          </a:effectLst>
        </p:spPr>
      </p:pic>
      <p:sp>
        <p:nvSpPr>
          <p:cNvPr id="3" name="正方形/長方形 2">
            <a:extLst>
              <a:ext uri="{FF2B5EF4-FFF2-40B4-BE49-F238E27FC236}">
                <a16:creationId xmlns:a16="http://schemas.microsoft.com/office/drawing/2014/main" id="{F2ADF07A-FC7D-49D1-BADB-2C874502B2EC}"/>
              </a:ext>
            </a:extLst>
          </p:cNvPr>
          <p:cNvSpPr/>
          <p:nvPr/>
        </p:nvSpPr>
        <p:spPr>
          <a:xfrm>
            <a:off x="1278621" y="5238997"/>
            <a:ext cx="8812800" cy="1155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0" dirty="0">
                <a:solidFill>
                  <a:srgbClr val="00B0F0"/>
                </a:solidFill>
                <a:latin typeface="HGP創英角ｺﾞｼｯｸUB" panose="020B0900000000000000" pitchFamily="50" charset="-128"/>
                <a:ea typeface="HGP創英角ｺﾞｼｯｸUB" panose="020B0900000000000000" pitchFamily="50" charset="-128"/>
              </a:rPr>
              <a:t>　</a:t>
            </a:r>
            <a:r>
              <a:rPr kumimoji="1" lang="ja-JP" altLang="en-US" sz="6000" dirty="0">
                <a:solidFill>
                  <a:srgbClr val="FF0000"/>
                </a:solidFill>
                <a:latin typeface="HGP創英角ｺﾞｼｯｸUB" panose="020B0900000000000000" pitchFamily="50" charset="-128"/>
                <a:ea typeface="HGP創英角ｺﾞｼｯｸUB" panose="020B0900000000000000" pitchFamily="50" charset="-128"/>
              </a:rPr>
              <a:t>立ち居振る舞いの見事さ</a:t>
            </a:r>
            <a:r>
              <a:rPr kumimoji="1" lang="ja-JP" altLang="en-US" sz="4800" i="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6000" i="1" dirty="0">
                <a:solidFill>
                  <a:srgbClr val="FF0000"/>
                </a:solidFill>
                <a:latin typeface="HGP創英角ｺﾞｼｯｸUB" panose="020B0900000000000000" pitchFamily="50" charset="-128"/>
                <a:ea typeface="HGP創英角ｺﾞｼｯｸUB" panose="020B0900000000000000" pitchFamily="50" charset="-128"/>
              </a:rPr>
              <a:t>　</a:t>
            </a:r>
          </a:p>
        </p:txBody>
      </p:sp>
      <p:sp>
        <p:nvSpPr>
          <p:cNvPr id="6" name="正方形/長方形 5">
            <a:extLst>
              <a:ext uri="{FF2B5EF4-FFF2-40B4-BE49-F238E27FC236}">
                <a16:creationId xmlns:a16="http://schemas.microsoft.com/office/drawing/2014/main" id="{CB10919D-8257-4E62-9C26-64E0F05F7034}"/>
              </a:ext>
            </a:extLst>
          </p:cNvPr>
          <p:cNvSpPr/>
          <p:nvPr/>
        </p:nvSpPr>
        <p:spPr>
          <a:xfrm>
            <a:off x="1822843" y="6316079"/>
            <a:ext cx="8012357" cy="101402"/>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94B8332C-1A87-4ED4-B673-364A892118FA}"/>
              </a:ext>
            </a:extLst>
          </p:cNvPr>
          <p:cNvSpPr/>
          <p:nvPr/>
        </p:nvSpPr>
        <p:spPr>
          <a:xfrm>
            <a:off x="5914386" y="4926762"/>
            <a:ext cx="5857494" cy="592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FF99"/>
                </a:solidFill>
                <a:latin typeface="Meiryo UI" panose="020B0604030504040204" pitchFamily="50" charset="-128"/>
                <a:ea typeface="Meiryo UI" panose="020B0604030504040204" pitchFamily="50" charset="-128"/>
              </a:rPr>
              <a:t>廣畑富雄</a:t>
            </a:r>
            <a:r>
              <a:rPr kumimoji="1" lang="en-US" altLang="ja-JP" sz="2400" b="1" dirty="0">
                <a:solidFill>
                  <a:srgbClr val="00FF99"/>
                </a:solidFill>
                <a:latin typeface="Meiryo UI" panose="020B0604030504040204" pitchFamily="50" charset="-128"/>
                <a:ea typeface="Meiryo UI" panose="020B0604030504040204" pitchFamily="50" charset="-128"/>
              </a:rPr>
              <a:t>PG   </a:t>
            </a:r>
            <a:r>
              <a:rPr kumimoji="1" lang="ja-JP" altLang="en-US" sz="2400" b="1" dirty="0">
                <a:solidFill>
                  <a:srgbClr val="00FF99"/>
                </a:solidFill>
                <a:latin typeface="Meiryo UI" panose="020B0604030504040204" pitchFamily="50" charset="-128"/>
                <a:ea typeface="Meiryo UI" panose="020B0604030504040204" pitchFamily="50" charset="-128"/>
              </a:rPr>
              <a:t>　</a:t>
            </a:r>
            <a:r>
              <a:rPr kumimoji="1" lang="ja-JP" altLang="en-US" sz="2400" b="1" dirty="0">
                <a:solidFill>
                  <a:srgbClr val="FFFF00"/>
                </a:solidFill>
                <a:latin typeface="Meiryo UI" panose="020B0604030504040204" pitchFamily="50" charset="-128"/>
                <a:ea typeface="Meiryo UI" panose="020B0604030504040204" pitchFamily="50" charset="-128"/>
              </a:rPr>
              <a:t>智江美スベンソンさん</a:t>
            </a:r>
          </a:p>
        </p:txBody>
      </p:sp>
    </p:spTree>
    <p:extLst>
      <p:ext uri="{BB962C8B-B14F-4D97-AF65-F5344CB8AC3E}">
        <p14:creationId xmlns:p14="http://schemas.microsoft.com/office/powerpoint/2010/main" val="10727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A682C485-6D3A-4958-9763-8574B32513E9}"/>
              </a:ext>
            </a:extLst>
          </p:cNvPr>
          <p:cNvSpPr txBox="1">
            <a:spLocks/>
          </p:cNvSpPr>
          <p:nvPr/>
        </p:nvSpPr>
        <p:spPr>
          <a:xfrm>
            <a:off x="1120800" y="513746"/>
            <a:ext cx="9648000" cy="1811338"/>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accent1"/>
                </a:solidFill>
                <a:latin typeface="+mj-lt"/>
                <a:ea typeface="+mj-ea"/>
                <a:cs typeface="+mj-cs"/>
              </a:defRPr>
            </a:lvl1pPr>
          </a:lstStyle>
          <a:p>
            <a:r>
              <a:rPr lang="ja-JP" altLang="en-US" sz="6000" dirty="0">
                <a:solidFill>
                  <a:schemeClr val="accent6">
                    <a:lumMod val="25000"/>
                  </a:schemeClr>
                </a:solidFill>
                <a:latin typeface="HGP創英角ｺﾞｼｯｸUB" panose="020B0900000000000000" pitchFamily="50" charset="-128"/>
                <a:ea typeface="HGP創英角ｺﾞｼｯｸUB" panose="020B0900000000000000" pitchFamily="50" charset="-128"/>
              </a:rPr>
              <a:t>　　　</a:t>
            </a:r>
            <a:r>
              <a:rPr lang="ja-JP" altLang="en-US" sz="6600" dirty="0">
                <a:solidFill>
                  <a:srgbClr val="00B0F0"/>
                </a:solidFill>
                <a:latin typeface="HGP創英角ｺﾞｼｯｸUB" panose="020B0900000000000000" pitchFamily="50" charset="-128"/>
                <a:ea typeface="HGP創英角ｺﾞｼｯｸUB" panose="020B0900000000000000" pitchFamily="50" charset="-128"/>
              </a:rPr>
              <a:t>ロータリーの礎石</a:t>
            </a:r>
          </a:p>
        </p:txBody>
      </p:sp>
      <p:sp>
        <p:nvSpPr>
          <p:cNvPr id="6" name="正方形/長方形 5">
            <a:extLst>
              <a:ext uri="{FF2B5EF4-FFF2-40B4-BE49-F238E27FC236}">
                <a16:creationId xmlns:a16="http://schemas.microsoft.com/office/drawing/2014/main" id="{5D237286-D776-477C-ADDD-7B704144343E}"/>
              </a:ext>
            </a:extLst>
          </p:cNvPr>
          <p:cNvSpPr/>
          <p:nvPr/>
        </p:nvSpPr>
        <p:spPr>
          <a:xfrm>
            <a:off x="2729456" y="1534865"/>
            <a:ext cx="5860144" cy="921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FC5D53F-E02A-46DB-B979-7B0720B753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720" y="2090655"/>
            <a:ext cx="5561047" cy="4502142"/>
          </a:xfrm>
          <a:prstGeom prst="rect">
            <a:avLst/>
          </a:prstGeom>
          <a:ln>
            <a:noFill/>
          </a:ln>
          <a:effectLst>
            <a:softEdge rad="112500"/>
          </a:effectLst>
        </p:spPr>
      </p:pic>
      <p:sp>
        <p:nvSpPr>
          <p:cNvPr id="9" name="楕円 8">
            <a:extLst>
              <a:ext uri="{FF2B5EF4-FFF2-40B4-BE49-F238E27FC236}">
                <a16:creationId xmlns:a16="http://schemas.microsoft.com/office/drawing/2014/main" id="{158B5B15-D400-4318-B565-63C715A60348}"/>
              </a:ext>
            </a:extLst>
          </p:cNvPr>
          <p:cNvSpPr/>
          <p:nvPr/>
        </p:nvSpPr>
        <p:spPr>
          <a:xfrm>
            <a:off x="7059590" y="1877596"/>
            <a:ext cx="4271690" cy="203127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C00000"/>
                </a:solidFill>
                <a:latin typeface="Meiryo UI" panose="020B0604030504040204" pitchFamily="50" charset="-128"/>
                <a:ea typeface="Meiryo UI" panose="020B0604030504040204" pitchFamily="50" charset="-128"/>
              </a:rPr>
              <a:t>親　睦</a:t>
            </a:r>
          </a:p>
        </p:txBody>
      </p:sp>
      <p:sp>
        <p:nvSpPr>
          <p:cNvPr id="11" name="楕円 10">
            <a:extLst>
              <a:ext uri="{FF2B5EF4-FFF2-40B4-BE49-F238E27FC236}">
                <a16:creationId xmlns:a16="http://schemas.microsoft.com/office/drawing/2014/main" id="{5F62D4F4-61B4-4EF7-A072-CE92570278FD}"/>
              </a:ext>
            </a:extLst>
          </p:cNvPr>
          <p:cNvSpPr/>
          <p:nvPr/>
        </p:nvSpPr>
        <p:spPr>
          <a:xfrm>
            <a:off x="7186246" y="4289056"/>
            <a:ext cx="4271690" cy="20312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002060"/>
                </a:solidFill>
                <a:latin typeface="Meiryo UI" panose="020B0604030504040204" pitchFamily="50" charset="-128"/>
                <a:ea typeface="Meiryo UI" panose="020B0604030504040204" pitchFamily="50" charset="-128"/>
              </a:rPr>
              <a:t>職　業　奉　仕</a:t>
            </a:r>
          </a:p>
        </p:txBody>
      </p:sp>
    </p:spTree>
    <p:extLst>
      <p:ext uri="{BB962C8B-B14F-4D97-AF65-F5344CB8AC3E}">
        <p14:creationId xmlns:p14="http://schemas.microsoft.com/office/powerpoint/2010/main" val="344542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sa_him4_start_en">
            <a:extLst>
              <a:ext uri="{FF2B5EF4-FFF2-40B4-BE49-F238E27FC236}">
                <a16:creationId xmlns:a16="http://schemas.microsoft.com/office/drawing/2014/main" id="{48CE521A-C8D9-4F6C-B6A9-99DEE0309FAB}"/>
              </a:ext>
            </a:extLst>
          </p:cNvPr>
          <p:cNvPicPr>
            <a:picLocks noChangeAspect="1" noChangeArrowheads="1"/>
          </p:cNvPicPr>
          <p:nvPr/>
        </p:nvPicPr>
        <p:blipFill>
          <a:blip r:embed="rId3">
            <a:extLst>
              <a:ext uri="{28A0092B-C50C-407E-A947-70E740481C1C}">
                <a14:useLocalDpi xmlns:a14="http://schemas.microsoft.com/office/drawing/2010/main"/>
              </a:ext>
            </a:extLst>
          </a:blip>
          <a:srcRect t="9601" b="3196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887ACAAD-F23D-4158-B106-A5EC98C8023C}"/>
              </a:ext>
            </a:extLst>
          </p:cNvPr>
          <p:cNvSpPr/>
          <p:nvPr/>
        </p:nvSpPr>
        <p:spPr>
          <a:xfrm>
            <a:off x="256800" y="195029"/>
            <a:ext cx="11678400" cy="1200329"/>
          </a:xfrm>
          <a:prstGeom prst="rect">
            <a:avLst/>
          </a:prstGeom>
          <a:noFill/>
        </p:spPr>
        <p:txBody>
          <a:bodyPr wrap="square" lIns="91440" tIns="45720" rIns="91440" bIns="45720">
            <a:spAutoFit/>
          </a:bodyPr>
          <a:lstStyle/>
          <a:p>
            <a:pPr algn="ctr"/>
            <a:r>
              <a:rPr lang="ja-JP" altLang="en-US" sz="7200" cap="none" spc="0" dirty="0">
                <a:ln w="12700">
                  <a:solidFill>
                    <a:schemeClr val="accent1"/>
                  </a:solidFill>
                  <a:prstDash val="solid"/>
                </a:ln>
                <a:solidFill>
                  <a:srgbClr val="C00000"/>
                </a:solidFill>
                <a:latin typeface="HG創英角ｺﾞｼｯｸUB" panose="020B0909000000000000" pitchFamily="49" charset="-128"/>
                <a:ea typeface="HG創英角ｺﾞｼｯｸUB" panose="020B0909000000000000" pitchFamily="49" charset="-128"/>
              </a:rPr>
              <a:t>親睦とは</a:t>
            </a:r>
            <a:r>
              <a:rPr lang="en-US" altLang="ja-JP" sz="6000" cap="none" spc="0" dirty="0">
                <a:ln w="12700">
                  <a:solidFill>
                    <a:schemeClr val="accent1"/>
                  </a:solidFill>
                  <a:prstDash val="solid"/>
                </a:ln>
                <a:solidFill>
                  <a:srgbClr val="FF0000"/>
                </a:solidFill>
                <a:latin typeface="HG創英角ｺﾞｼｯｸUB" panose="020B0909000000000000" pitchFamily="49" charset="-128"/>
                <a:ea typeface="HG創英角ｺﾞｼｯｸUB" panose="020B0909000000000000" pitchFamily="49" charset="-128"/>
              </a:rPr>
              <a:t>:</a:t>
            </a:r>
            <a:r>
              <a:rPr lang="en-US" altLang="ja-JP" sz="6000" cap="none" spc="0" dirty="0">
                <a:ln w="12700">
                  <a:solidFill>
                    <a:schemeClr val="accent1"/>
                  </a:solidFill>
                  <a:prstDash val="solid"/>
                </a:ln>
                <a:solidFill>
                  <a:schemeClr val="accent1">
                    <a:lumMod val="40000"/>
                    <a:lumOff val="60000"/>
                  </a:schemeClr>
                </a:solidFill>
                <a:latin typeface="Impact" panose="020B0806030902050204" pitchFamily="34" charset="0"/>
                <a:ea typeface="HG創英角ｺﾞｼｯｸUB" panose="020B0909000000000000" pitchFamily="49" charset="-128"/>
              </a:rPr>
              <a:t>Fellowship</a:t>
            </a:r>
            <a:endParaRPr lang="ja-JP" altLang="en-US" sz="6000" cap="none" spc="0" dirty="0">
              <a:ln w="12700">
                <a:solidFill>
                  <a:schemeClr val="accent1"/>
                </a:solidFill>
                <a:prstDash val="solid"/>
              </a:ln>
              <a:solidFill>
                <a:schemeClr val="accent1">
                  <a:lumMod val="40000"/>
                  <a:lumOff val="60000"/>
                </a:schemeClr>
              </a:solidFill>
              <a:latin typeface="Impact" panose="020B0806030902050204" pitchFamily="34" charset="0"/>
              <a:ea typeface="HG創英角ｺﾞｼｯｸUB" panose="020B0909000000000000" pitchFamily="49" charset="-128"/>
            </a:endParaRPr>
          </a:p>
        </p:txBody>
      </p:sp>
      <p:sp>
        <p:nvSpPr>
          <p:cNvPr id="2" name="正方形/長方形 1">
            <a:extLst>
              <a:ext uri="{FF2B5EF4-FFF2-40B4-BE49-F238E27FC236}">
                <a16:creationId xmlns:a16="http://schemas.microsoft.com/office/drawing/2014/main" id="{0F296E11-BF49-B962-A8FD-8D495AD9D223}"/>
              </a:ext>
            </a:extLst>
          </p:cNvPr>
          <p:cNvSpPr/>
          <p:nvPr/>
        </p:nvSpPr>
        <p:spPr>
          <a:xfrm>
            <a:off x="2034082" y="1342504"/>
            <a:ext cx="7946072" cy="167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ローチャート: 記憶データ 2">
            <a:extLst>
              <a:ext uri="{FF2B5EF4-FFF2-40B4-BE49-F238E27FC236}">
                <a16:creationId xmlns:a16="http://schemas.microsoft.com/office/drawing/2014/main" id="{19F7C08F-B8A2-4FDD-66B1-FBA51F2B9F00}"/>
              </a:ext>
            </a:extLst>
          </p:cNvPr>
          <p:cNvSpPr/>
          <p:nvPr/>
        </p:nvSpPr>
        <p:spPr>
          <a:xfrm>
            <a:off x="859118" y="1975896"/>
            <a:ext cx="10296000" cy="920645"/>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親しみ合って仲良くする</a:t>
            </a:r>
          </a:p>
        </p:txBody>
      </p:sp>
      <p:sp>
        <p:nvSpPr>
          <p:cNvPr id="4" name="フローチャート: 記憶データ 3">
            <a:extLst>
              <a:ext uri="{FF2B5EF4-FFF2-40B4-BE49-F238E27FC236}">
                <a16:creationId xmlns:a16="http://schemas.microsoft.com/office/drawing/2014/main" id="{A516493B-BCB7-E949-19DD-ABBE36F69FAA}"/>
              </a:ext>
            </a:extLst>
          </p:cNvPr>
          <p:cNvSpPr/>
          <p:nvPr/>
        </p:nvSpPr>
        <p:spPr>
          <a:xfrm>
            <a:off x="859118" y="3501137"/>
            <a:ext cx="10240636" cy="920645"/>
          </a:xfrm>
          <a:prstGeom prst="flowChartOnlineStorag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誰 に 対 し て で も</a:t>
            </a:r>
          </a:p>
        </p:txBody>
      </p:sp>
      <p:sp>
        <p:nvSpPr>
          <p:cNvPr id="5" name="四角形: 角度付き 4">
            <a:extLst>
              <a:ext uri="{FF2B5EF4-FFF2-40B4-BE49-F238E27FC236}">
                <a16:creationId xmlns:a16="http://schemas.microsoft.com/office/drawing/2014/main" id="{D110EFEA-145F-58B0-8FA6-157B882664B4}"/>
              </a:ext>
            </a:extLst>
          </p:cNvPr>
          <p:cNvSpPr/>
          <p:nvPr/>
        </p:nvSpPr>
        <p:spPr>
          <a:xfrm>
            <a:off x="276000" y="4826483"/>
            <a:ext cx="11640000" cy="1398125"/>
          </a:xfrm>
          <a:prstGeom prst="beve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rgbClr val="FFFF00"/>
                </a:solidFill>
                <a:latin typeface="Meiryo UI" panose="020B0604030504040204" pitchFamily="50" charset="-128"/>
                <a:ea typeface="Meiryo UI" panose="020B0604030504040204" pitchFamily="50" charset="-128"/>
              </a:rPr>
              <a:t>全ての人への立ち居振る舞い</a:t>
            </a:r>
          </a:p>
        </p:txBody>
      </p:sp>
    </p:spTree>
    <p:extLst>
      <p:ext uri="{BB962C8B-B14F-4D97-AF65-F5344CB8AC3E}">
        <p14:creationId xmlns:p14="http://schemas.microsoft.com/office/powerpoint/2010/main" val="289212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lum bright="100000"/>
            <a:alphaModFix amt="37000"/>
          </a:blip>
          <a:stretch>
            <a:fillRect/>
          </a:stretch>
        </p:blipFill>
        <p:spPr>
          <a:xfrm>
            <a:off x="-32295" y="0"/>
            <a:ext cx="12256590" cy="6892280"/>
          </a:xfrm>
          <a:prstGeom prst="rect">
            <a:avLst/>
          </a:prstGeom>
          <a:solidFill>
            <a:srgbClr val="FF0000"/>
          </a:solidFill>
        </p:spPr>
      </p:pic>
      <p:sp>
        <p:nvSpPr>
          <p:cNvPr id="2" name="正方形/長方形 1">
            <a:extLst>
              <a:ext uri="{FF2B5EF4-FFF2-40B4-BE49-F238E27FC236}">
                <a16:creationId xmlns:a16="http://schemas.microsoft.com/office/drawing/2014/main" id="{6CB36ED8-CC10-0496-21ED-3695D08DA000}"/>
              </a:ext>
            </a:extLst>
          </p:cNvPr>
          <p:cNvSpPr/>
          <p:nvPr/>
        </p:nvSpPr>
        <p:spPr>
          <a:xfrm>
            <a:off x="256800" y="195029"/>
            <a:ext cx="11678400" cy="1200329"/>
          </a:xfrm>
          <a:prstGeom prst="rect">
            <a:avLst/>
          </a:prstGeom>
          <a:noFill/>
        </p:spPr>
        <p:txBody>
          <a:bodyPr wrap="square" lIns="91440" tIns="45720" rIns="91440" bIns="45720">
            <a:spAutoFit/>
          </a:bodyPr>
          <a:lstStyle/>
          <a:p>
            <a:pPr algn="ctr"/>
            <a:r>
              <a:rPr lang="ja-JP" altLang="en-US" sz="7200" cap="none" spc="0" dirty="0">
                <a:ln w="12700">
                  <a:solidFill>
                    <a:schemeClr val="accent1"/>
                  </a:solidFill>
                  <a:prstDash val="solid"/>
                </a:ln>
                <a:solidFill>
                  <a:srgbClr val="0070C0"/>
                </a:solidFill>
                <a:latin typeface="HG創英角ｺﾞｼｯｸUB" panose="020B0909000000000000" pitchFamily="49" charset="-128"/>
                <a:ea typeface="HG創英角ｺﾞｼｯｸUB" panose="020B0909000000000000" pitchFamily="49" charset="-128"/>
              </a:rPr>
              <a:t>奉仕とは</a:t>
            </a:r>
            <a:r>
              <a:rPr lang="en-US" altLang="ja-JP" sz="6000" cap="none" spc="0" dirty="0">
                <a:ln w="12700">
                  <a:solidFill>
                    <a:schemeClr val="accent1"/>
                  </a:solidFill>
                  <a:prstDash val="solid"/>
                </a:ln>
                <a:solidFill>
                  <a:srgbClr val="0070C0"/>
                </a:solidFill>
                <a:latin typeface="HG創英角ｺﾞｼｯｸUB" panose="020B0909000000000000" pitchFamily="49" charset="-128"/>
                <a:ea typeface="HG創英角ｺﾞｼｯｸUB" panose="020B0909000000000000" pitchFamily="49" charset="-128"/>
              </a:rPr>
              <a:t>:</a:t>
            </a:r>
            <a:r>
              <a:rPr lang="en-US" altLang="ja-JP" sz="6000" cap="none" spc="0" dirty="0">
                <a:ln w="12700">
                  <a:solidFill>
                    <a:schemeClr val="accent1"/>
                  </a:solidFill>
                  <a:prstDash val="solid"/>
                </a:ln>
                <a:solidFill>
                  <a:schemeClr val="accent6">
                    <a:lumMod val="60000"/>
                    <a:lumOff val="40000"/>
                  </a:schemeClr>
                </a:solidFill>
                <a:latin typeface="Impact" panose="020B0806030902050204" pitchFamily="34" charset="0"/>
                <a:ea typeface="HG創英角ｺﾞｼｯｸUB" panose="020B0909000000000000" pitchFamily="49" charset="-128"/>
              </a:rPr>
              <a:t>Service</a:t>
            </a:r>
            <a:endParaRPr lang="ja-JP" altLang="en-US" sz="6000" cap="none" spc="0" dirty="0">
              <a:ln w="12700">
                <a:solidFill>
                  <a:schemeClr val="accent1"/>
                </a:solidFill>
                <a:prstDash val="solid"/>
              </a:ln>
              <a:solidFill>
                <a:schemeClr val="accent6">
                  <a:lumMod val="60000"/>
                  <a:lumOff val="40000"/>
                </a:schemeClr>
              </a:solidFill>
              <a:latin typeface="Impact" panose="020B0806030902050204" pitchFamily="34" charset="0"/>
              <a:ea typeface="HG創英角ｺﾞｼｯｸUB" panose="020B0909000000000000" pitchFamily="49" charset="-128"/>
            </a:endParaRPr>
          </a:p>
        </p:txBody>
      </p:sp>
      <p:sp>
        <p:nvSpPr>
          <p:cNvPr id="3" name="正方形/長方形 2">
            <a:extLst>
              <a:ext uri="{FF2B5EF4-FFF2-40B4-BE49-F238E27FC236}">
                <a16:creationId xmlns:a16="http://schemas.microsoft.com/office/drawing/2014/main" id="{00045E87-E28C-0BDE-3FB4-B583F5FEF123}"/>
              </a:ext>
            </a:extLst>
          </p:cNvPr>
          <p:cNvSpPr/>
          <p:nvPr/>
        </p:nvSpPr>
        <p:spPr>
          <a:xfrm>
            <a:off x="2850164" y="1327832"/>
            <a:ext cx="6491672" cy="1651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ローチャート: 記憶データ 4">
            <a:extLst>
              <a:ext uri="{FF2B5EF4-FFF2-40B4-BE49-F238E27FC236}">
                <a16:creationId xmlns:a16="http://schemas.microsoft.com/office/drawing/2014/main" id="{423D8E3E-C454-ED44-D87B-BAC152778D9D}"/>
              </a:ext>
            </a:extLst>
          </p:cNvPr>
          <p:cNvSpPr/>
          <p:nvPr/>
        </p:nvSpPr>
        <p:spPr>
          <a:xfrm>
            <a:off x="468000" y="1859945"/>
            <a:ext cx="11524800" cy="1024092"/>
          </a:xfrm>
          <a:prstGeom prst="flowChartOnlineStorag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accent6">
                    <a:lumMod val="50000"/>
                  </a:schemeClr>
                </a:solidFill>
                <a:latin typeface="Meiryo UI" panose="020B0604030504040204" pitchFamily="50" charset="-128"/>
                <a:ea typeface="Meiryo UI" panose="020B0604030504040204" pitchFamily="50" charset="-128"/>
              </a:rPr>
              <a:t>他の人々の役に立つこと</a:t>
            </a:r>
          </a:p>
        </p:txBody>
      </p:sp>
      <p:sp>
        <p:nvSpPr>
          <p:cNvPr id="6" name="フローチャート: 記憶データ 5">
            <a:extLst>
              <a:ext uri="{FF2B5EF4-FFF2-40B4-BE49-F238E27FC236}">
                <a16:creationId xmlns:a16="http://schemas.microsoft.com/office/drawing/2014/main" id="{16B7808B-4F40-A3D6-4EED-4A984CB4636B}"/>
              </a:ext>
            </a:extLst>
          </p:cNvPr>
          <p:cNvSpPr/>
          <p:nvPr/>
        </p:nvSpPr>
        <p:spPr>
          <a:xfrm>
            <a:off x="468000" y="3300544"/>
            <a:ext cx="11582400" cy="1132090"/>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rgbClr val="7030A0"/>
                </a:solidFill>
                <a:latin typeface="Meiryo UI" panose="020B0604030504040204" pitchFamily="50" charset="-128"/>
                <a:ea typeface="Meiryo UI" panose="020B0604030504040204" pitchFamily="50" charset="-128"/>
              </a:rPr>
              <a:t>奉仕すなわち生き方である</a:t>
            </a:r>
          </a:p>
        </p:txBody>
      </p:sp>
      <p:sp>
        <p:nvSpPr>
          <p:cNvPr id="7" name="四角形: 角度付き 6">
            <a:extLst>
              <a:ext uri="{FF2B5EF4-FFF2-40B4-BE49-F238E27FC236}">
                <a16:creationId xmlns:a16="http://schemas.microsoft.com/office/drawing/2014/main" id="{37222BB1-9F8E-8547-D565-0D8DEB15AC12}"/>
              </a:ext>
            </a:extLst>
          </p:cNvPr>
          <p:cNvSpPr/>
          <p:nvPr/>
        </p:nvSpPr>
        <p:spPr>
          <a:xfrm>
            <a:off x="206400" y="4871260"/>
            <a:ext cx="11779200" cy="1291612"/>
          </a:xfrm>
          <a:prstGeom prst="bevel">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AD4F9"/>
                </a:solidFill>
                <a:latin typeface="Meiryo UI" panose="020B0604030504040204" pitchFamily="50" charset="-128"/>
                <a:ea typeface="Meiryo UI" panose="020B0604030504040204" pitchFamily="50" charset="-128"/>
              </a:rPr>
              <a:t>世のため人のために尽くして生きる</a:t>
            </a:r>
          </a:p>
        </p:txBody>
      </p:sp>
    </p:spTree>
    <p:extLst>
      <p:ext uri="{BB962C8B-B14F-4D97-AF65-F5344CB8AC3E}">
        <p14:creationId xmlns:p14="http://schemas.microsoft.com/office/powerpoint/2010/main" val="360942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プレースホルダー 12" descr="花のクローズ アップ">
            <a:extLst>
              <a:ext uri="{FF2B5EF4-FFF2-40B4-BE49-F238E27FC236}">
                <a16:creationId xmlns:a16="http://schemas.microsoft.com/office/drawing/2014/main" id="{A797FFC0-C145-04F1-A3C9-A783B0AFA8E4}"/>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t="9091" r="16363" b="-1"/>
          <a:stretch/>
        </p:blipFill>
        <p:spPr>
          <a:xfrm>
            <a:off x="0" y="-223118"/>
            <a:ext cx="12191980" cy="6857990"/>
          </a:xfrm>
          <a:prstGeom prst="rect">
            <a:avLst/>
          </a:prstGeom>
          <a:noFill/>
        </p:spPr>
      </p:pic>
      <p:sp>
        <p:nvSpPr>
          <p:cNvPr id="4" name="タイトル 4">
            <a:extLst>
              <a:ext uri="{FF2B5EF4-FFF2-40B4-BE49-F238E27FC236}">
                <a16:creationId xmlns:a16="http://schemas.microsoft.com/office/drawing/2014/main" id="{12138B3F-CA2F-8508-D747-232D947B6D8B}"/>
              </a:ext>
            </a:extLst>
          </p:cNvPr>
          <p:cNvSpPr txBox="1">
            <a:spLocks/>
          </p:cNvSpPr>
          <p:nvPr/>
        </p:nvSpPr>
        <p:spPr>
          <a:xfrm>
            <a:off x="1754168" y="796974"/>
            <a:ext cx="9724103" cy="48178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accent1"/>
                </a:solidFill>
                <a:latin typeface="+mj-lt"/>
                <a:ea typeface="+mj-ea"/>
                <a:cs typeface="+mj-cs"/>
              </a:defRPr>
            </a:lvl1pPr>
          </a:lstStyle>
          <a:p>
            <a:pPr>
              <a:spcAft>
                <a:spcPts val="600"/>
              </a:spcAft>
            </a:pPr>
            <a:r>
              <a:rPr lang="ja-JP" altLang="en-US" sz="6000" b="1" cap="all" dirty="0">
                <a:solidFill>
                  <a:schemeClr val="tx1"/>
                </a:solidFill>
                <a:latin typeface="Meiryo UI" panose="020B0604030504040204" pitchFamily="50" charset="-128"/>
                <a:ea typeface="Meiryo UI" panose="020B0604030504040204" pitchFamily="50" charset="-128"/>
              </a:rPr>
              <a:t>あらゆるロータリーの活動は</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2400" b="1" cap="all" dirty="0">
                <a:solidFill>
                  <a:schemeClr val="bg2">
                    <a:lumMod val="60000"/>
                    <a:lumOff val="40000"/>
                  </a:schemeClr>
                </a:solidFill>
                <a:latin typeface="Meiryo UI" panose="020B0604030504040204" pitchFamily="50" charset="-128"/>
                <a:ea typeface="Meiryo UI" panose="020B0604030504040204" pitchFamily="50" charset="-128"/>
              </a:rPr>
              <a:t>・</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6000" b="1" cap="all" dirty="0">
                <a:solidFill>
                  <a:srgbClr val="FFFF00"/>
                </a:solidFill>
                <a:latin typeface="Meiryo UI" panose="020B0604030504040204" pitchFamily="50" charset="-128"/>
                <a:ea typeface="Meiryo UI" panose="020B0604030504040204" pitchFamily="50" charset="-128"/>
              </a:rPr>
              <a:t>親睦と奉仕が絶妙に調和</a:t>
            </a:r>
            <a:r>
              <a:rPr lang="ja-JP" altLang="en-US" sz="6000" b="1" cap="all" dirty="0">
                <a:solidFill>
                  <a:schemeClr val="tx1"/>
                </a:solidFill>
                <a:latin typeface="Meiryo UI" panose="020B0604030504040204" pitchFamily="50" charset="-128"/>
                <a:ea typeface="Meiryo UI" panose="020B0604030504040204" pitchFamily="50" charset="-128"/>
              </a:rPr>
              <a:t>し</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2400" b="1" cap="all" dirty="0">
                <a:solidFill>
                  <a:schemeClr val="bg2">
                    <a:lumMod val="60000"/>
                    <a:lumOff val="40000"/>
                  </a:schemeClr>
                </a:solidFill>
                <a:latin typeface="Meiryo UI" panose="020B0604030504040204" pitchFamily="50" charset="-128"/>
                <a:ea typeface="Meiryo UI" panose="020B0604030504040204" pitchFamily="50" charset="-128"/>
              </a:rPr>
              <a:t>・</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6000" b="1" cap="all" dirty="0">
                <a:solidFill>
                  <a:schemeClr val="tx1"/>
                </a:solidFill>
                <a:latin typeface="Meiryo UI" panose="020B0604030504040204" pitchFamily="50" charset="-128"/>
                <a:ea typeface="Meiryo UI" panose="020B0604030504040204" pitchFamily="50" charset="-128"/>
              </a:rPr>
              <a:t>その積み重ねこそが　私たちを</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2400" b="1" cap="all" dirty="0">
                <a:solidFill>
                  <a:schemeClr val="bg2">
                    <a:lumMod val="60000"/>
                    <a:lumOff val="40000"/>
                  </a:schemeClr>
                </a:solidFill>
                <a:latin typeface="Meiryo UI" panose="020B0604030504040204" pitchFamily="50" charset="-128"/>
                <a:ea typeface="Meiryo UI" panose="020B0604030504040204" pitchFamily="50" charset="-128"/>
              </a:rPr>
              <a:t>・</a:t>
            </a:r>
            <a:br>
              <a:rPr lang="ja-JP" altLang="en-US" sz="6000" b="1" cap="all" dirty="0">
                <a:solidFill>
                  <a:schemeClr val="tx1"/>
                </a:solidFill>
                <a:latin typeface="Meiryo UI" panose="020B0604030504040204" pitchFamily="50" charset="-128"/>
                <a:ea typeface="Meiryo UI" panose="020B0604030504040204" pitchFamily="50" charset="-128"/>
              </a:rPr>
            </a:br>
            <a:r>
              <a:rPr lang="ja-JP" altLang="en-US" sz="6000" b="1" cap="all" dirty="0">
                <a:solidFill>
                  <a:schemeClr val="tx1"/>
                </a:solidFill>
                <a:latin typeface="Meiryo UI" panose="020B0604030504040204" pitchFamily="50" charset="-128"/>
                <a:ea typeface="Meiryo UI" panose="020B0604030504040204" pitchFamily="50" charset="-128"/>
              </a:rPr>
              <a:t>最高の人生へと導いてくれる</a:t>
            </a:r>
          </a:p>
        </p:txBody>
      </p:sp>
    </p:spTree>
    <p:extLst>
      <p:ext uri="{BB962C8B-B14F-4D97-AF65-F5344CB8AC3E}">
        <p14:creationId xmlns:p14="http://schemas.microsoft.com/office/powerpoint/2010/main" val="2601607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descr="ポーズをとる男女のグループ&#10;&#10;自動的に生成された説明">
            <a:extLst>
              <a:ext uri="{FF2B5EF4-FFF2-40B4-BE49-F238E27FC236}">
                <a16:creationId xmlns:a16="http://schemas.microsoft.com/office/drawing/2014/main" id="{BD3045C6-843A-FE9E-1E28-0907FB8469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81"/>
          <a:stretch/>
        </p:blipFill>
        <p:spPr>
          <a:xfrm>
            <a:off x="20" y="10"/>
            <a:ext cx="12191980" cy="6857990"/>
          </a:xfrm>
          <a:prstGeom prst="rect">
            <a:avLst/>
          </a:prstGeom>
        </p:spPr>
      </p:pic>
      <p:sp>
        <p:nvSpPr>
          <p:cNvPr id="5" name="タイトル 1">
            <a:extLst>
              <a:ext uri="{FF2B5EF4-FFF2-40B4-BE49-F238E27FC236}">
                <a16:creationId xmlns:a16="http://schemas.microsoft.com/office/drawing/2014/main" id="{71669169-398A-1EF4-C67B-A85604327BF4}"/>
              </a:ext>
            </a:extLst>
          </p:cNvPr>
          <p:cNvSpPr txBox="1">
            <a:spLocks/>
          </p:cNvSpPr>
          <p:nvPr/>
        </p:nvSpPr>
        <p:spPr>
          <a:xfrm>
            <a:off x="1066911" y="5720027"/>
            <a:ext cx="10799015" cy="993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i="0" kern="1200" spc="150" baseline="0">
                <a:solidFill>
                  <a:schemeClr val="accent1"/>
                </a:solidFill>
                <a:latin typeface="+mj-lt"/>
                <a:ea typeface="Meiryo UI" panose="020B0604030504040204" pitchFamily="34" charset="-128"/>
                <a:cs typeface="+mj-cs"/>
              </a:defRPr>
            </a:lvl1pPr>
          </a:lstStyle>
          <a:p>
            <a:r>
              <a:rPr lang="en-US" altLang="ja-JP" sz="3600" dirty="0">
                <a:solidFill>
                  <a:srgbClr val="FF33CC"/>
                </a:solidFill>
              </a:rPr>
              <a:t>        2019</a:t>
            </a:r>
            <a:r>
              <a:rPr lang="ja-JP" altLang="en-US" sz="3600" dirty="0">
                <a:solidFill>
                  <a:srgbClr val="FF33CC"/>
                </a:solidFill>
              </a:rPr>
              <a:t>年</a:t>
            </a:r>
            <a:r>
              <a:rPr lang="en-US" altLang="ja-JP" sz="3600" dirty="0">
                <a:solidFill>
                  <a:srgbClr val="FF33CC"/>
                </a:solidFill>
              </a:rPr>
              <a:t>2</a:t>
            </a:r>
            <a:r>
              <a:rPr lang="ja-JP" altLang="en-US" sz="3600" dirty="0">
                <a:solidFill>
                  <a:srgbClr val="FF33CC"/>
                </a:solidFill>
              </a:rPr>
              <a:t>月　「タイ米山学友会総会」</a:t>
            </a:r>
            <a:endParaRPr lang="en-US" altLang="ja-JP" sz="3600" dirty="0">
              <a:solidFill>
                <a:srgbClr val="FF33CC"/>
              </a:solidFill>
            </a:endParaRPr>
          </a:p>
          <a:p>
            <a:r>
              <a:rPr lang="ja-JP" altLang="en-US" sz="3200" dirty="0">
                <a:solidFill>
                  <a:srgbClr val="FFFF00"/>
                </a:solidFill>
              </a:rPr>
              <a:t>    ビチャイ・ラタクル元</a:t>
            </a:r>
            <a:r>
              <a:rPr lang="en-US" altLang="ja-JP" sz="3200" dirty="0">
                <a:solidFill>
                  <a:srgbClr val="FFFF00"/>
                </a:solidFill>
              </a:rPr>
              <a:t>RI</a:t>
            </a:r>
            <a:r>
              <a:rPr lang="ja-JP" altLang="en-US" sz="3200" dirty="0">
                <a:solidFill>
                  <a:srgbClr val="FFFF00"/>
                </a:solidFill>
              </a:rPr>
              <a:t>会長、齋藤直美前理事長</a:t>
            </a:r>
          </a:p>
        </p:txBody>
      </p:sp>
    </p:spTree>
    <p:extLst>
      <p:ext uri="{BB962C8B-B14F-4D97-AF65-F5344CB8AC3E}">
        <p14:creationId xmlns:p14="http://schemas.microsoft.com/office/powerpoint/2010/main" val="91950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descr="教会の塔&#10;&#10;中程度の精度で自動的に生成された説明">
            <a:extLst>
              <a:ext uri="{FF2B5EF4-FFF2-40B4-BE49-F238E27FC236}">
                <a16:creationId xmlns:a16="http://schemas.microsoft.com/office/drawing/2014/main" id="{66F6256D-991D-737A-3A00-0B65837FD5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730"/>
          <a:stretch/>
        </p:blipFill>
        <p:spPr>
          <a:xfrm>
            <a:off x="20" y="10"/>
            <a:ext cx="12191980" cy="6857990"/>
          </a:xfrm>
          <a:prstGeom prst="rect">
            <a:avLst/>
          </a:prstGeom>
        </p:spPr>
      </p:pic>
      <p:sp>
        <p:nvSpPr>
          <p:cNvPr id="8" name="正方形/長方形 7">
            <a:extLst>
              <a:ext uri="{FF2B5EF4-FFF2-40B4-BE49-F238E27FC236}">
                <a16:creationId xmlns:a16="http://schemas.microsoft.com/office/drawing/2014/main" id="{633FD68A-B453-60A5-8590-95F53A7A54B8}"/>
              </a:ext>
            </a:extLst>
          </p:cNvPr>
          <p:cNvSpPr/>
          <p:nvPr/>
        </p:nvSpPr>
        <p:spPr>
          <a:xfrm>
            <a:off x="3520800" y="5016600"/>
            <a:ext cx="11722200" cy="245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b="1" dirty="0">
                <a:solidFill>
                  <a:srgbClr val="FFFF00"/>
                </a:solidFill>
                <a:highlight>
                  <a:srgbClr val="800080"/>
                </a:highlight>
                <a:latin typeface="Meiryo UI" panose="020B0604030504040204" pitchFamily="50" charset="-128"/>
                <a:ea typeface="Meiryo UI" panose="020B0604030504040204" pitchFamily="50" charset="-128"/>
              </a:rPr>
              <a:t>Wat  </a:t>
            </a:r>
            <a:r>
              <a:rPr kumimoji="1" lang="en-US" altLang="ja-JP" sz="3600" b="1" dirty="0" err="1">
                <a:solidFill>
                  <a:srgbClr val="FFFF00"/>
                </a:solidFill>
                <a:highlight>
                  <a:srgbClr val="800080"/>
                </a:highlight>
                <a:latin typeface="Meiryo UI" panose="020B0604030504040204" pitchFamily="50" charset="-128"/>
                <a:ea typeface="Meiryo UI" panose="020B0604030504040204" pitchFamily="50" charset="-128"/>
              </a:rPr>
              <a:t>Phra</a:t>
            </a:r>
            <a:r>
              <a:rPr kumimoji="1" lang="en-US" altLang="ja-JP" sz="3600" b="1" dirty="0">
                <a:solidFill>
                  <a:srgbClr val="FFFF00"/>
                </a:solidFill>
                <a:highlight>
                  <a:srgbClr val="800080"/>
                </a:highlight>
                <a:latin typeface="Meiryo UI" panose="020B0604030504040204" pitchFamily="50" charset="-128"/>
                <a:ea typeface="Meiryo UI" panose="020B0604030504040204" pitchFamily="50" charset="-128"/>
              </a:rPr>
              <a:t>  Sri</a:t>
            </a:r>
            <a:r>
              <a:rPr kumimoji="1" lang="ja-JP" altLang="en-US" sz="3600" b="1" dirty="0">
                <a:solidFill>
                  <a:srgbClr val="FFFF00"/>
                </a:solidFill>
                <a:highlight>
                  <a:srgbClr val="800080"/>
                </a:highlight>
                <a:latin typeface="Meiryo UI" panose="020B0604030504040204" pitchFamily="50" charset="-128"/>
                <a:ea typeface="Meiryo UI" panose="020B0604030504040204" pitchFamily="50" charset="-128"/>
              </a:rPr>
              <a:t>　</a:t>
            </a:r>
            <a:r>
              <a:rPr kumimoji="1" lang="en-US" altLang="ja-JP" sz="3600" b="1" dirty="0">
                <a:solidFill>
                  <a:srgbClr val="FFFF00"/>
                </a:solidFill>
                <a:highlight>
                  <a:srgbClr val="800080"/>
                </a:highlight>
                <a:latin typeface="Meiryo UI" panose="020B0604030504040204" pitchFamily="50" charset="-128"/>
                <a:ea typeface="Meiryo UI" panose="020B0604030504040204" pitchFamily="50" charset="-128"/>
              </a:rPr>
              <a:t>Mahathat  Temple</a:t>
            </a:r>
            <a:endParaRPr kumimoji="1" lang="ja-JP" altLang="en-US" sz="3600" b="1" dirty="0">
              <a:solidFill>
                <a:srgbClr val="FFFF00"/>
              </a:solidFill>
              <a:highlight>
                <a:srgbClr val="800080"/>
              </a:highligh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5374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記号, 男, ボール, 持つ が含まれている画像&#10;&#10;自動的に生成された説明">
            <a:extLst>
              <a:ext uri="{FF2B5EF4-FFF2-40B4-BE49-F238E27FC236}">
                <a16:creationId xmlns:a16="http://schemas.microsoft.com/office/drawing/2014/main" id="{B543E7E7-E288-487C-AD23-912AECEB3887}"/>
              </a:ext>
            </a:extLst>
          </p:cNvPr>
          <p:cNvPicPr>
            <a:picLocks noChangeAspect="1"/>
          </p:cNvPicPr>
          <p:nvPr/>
        </p:nvPicPr>
        <p:blipFill>
          <a:blip r:embed="rId3"/>
          <a:stretch>
            <a:fillRect/>
          </a:stretch>
        </p:blipFill>
        <p:spPr>
          <a:xfrm rot="10800000">
            <a:off x="3530462" y="280772"/>
            <a:ext cx="8067345" cy="6050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矢印: 五方向 5">
            <a:extLst>
              <a:ext uri="{FF2B5EF4-FFF2-40B4-BE49-F238E27FC236}">
                <a16:creationId xmlns:a16="http://schemas.microsoft.com/office/drawing/2014/main" id="{023FA9C7-F137-4006-81DE-55321C57083B}"/>
              </a:ext>
            </a:extLst>
          </p:cNvPr>
          <p:cNvSpPr/>
          <p:nvPr/>
        </p:nvSpPr>
        <p:spPr>
          <a:xfrm>
            <a:off x="330062" y="526719"/>
            <a:ext cx="3200400" cy="4345674"/>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bg1">
                    <a:lumMod val="95000"/>
                  </a:schemeClr>
                </a:solidFill>
                <a:latin typeface="Meiryo UI" panose="020B0604030504040204" pitchFamily="50" charset="-128"/>
                <a:ea typeface="Meiryo UI" panose="020B0604030504040204" pitchFamily="50" charset="-128"/>
              </a:rPr>
              <a:t>2021</a:t>
            </a:r>
            <a:r>
              <a:rPr kumimoji="1" lang="ja-JP" altLang="en-US" sz="3200" b="1" dirty="0">
                <a:solidFill>
                  <a:schemeClr val="bg1">
                    <a:lumMod val="95000"/>
                  </a:schemeClr>
                </a:solidFill>
                <a:latin typeface="Meiryo UI" panose="020B0604030504040204" pitchFamily="50" charset="-128"/>
                <a:ea typeface="Meiryo UI" panose="020B0604030504040204" pitchFamily="50" charset="-128"/>
              </a:rPr>
              <a:t>年</a:t>
            </a:r>
          </a:p>
          <a:p>
            <a:pPr algn="ctr"/>
            <a:endParaRPr kumimoji="1" lang="ja-JP" altLang="en-US" sz="3200" b="1" dirty="0">
              <a:solidFill>
                <a:schemeClr val="bg1">
                  <a:lumMod val="95000"/>
                </a:schemeClr>
              </a:solidFill>
              <a:latin typeface="Meiryo UI" panose="020B0604030504040204" pitchFamily="50" charset="-128"/>
              <a:ea typeface="Meiryo UI" panose="020B0604030504040204" pitchFamily="50" charset="-128"/>
            </a:endParaRPr>
          </a:p>
          <a:p>
            <a:pPr algn="ctr"/>
            <a:r>
              <a:rPr kumimoji="1" lang="ja-JP" altLang="en-US" sz="3200" b="1" dirty="0">
                <a:solidFill>
                  <a:schemeClr val="bg1">
                    <a:lumMod val="95000"/>
                  </a:schemeClr>
                </a:solidFill>
                <a:latin typeface="Meiryo UI" panose="020B0604030504040204" pitchFamily="50" charset="-128"/>
                <a:ea typeface="Meiryo UI" panose="020B0604030504040204" pitchFamily="50" charset="-128"/>
              </a:rPr>
              <a:t>国際協議会</a:t>
            </a:r>
          </a:p>
          <a:p>
            <a:pPr algn="ctr"/>
            <a:endParaRPr kumimoji="1" lang="ja-JP" altLang="en-US" sz="3200" b="1" dirty="0">
              <a:solidFill>
                <a:schemeClr val="bg1">
                  <a:lumMod val="95000"/>
                </a:schemeClr>
              </a:solidFill>
              <a:latin typeface="Meiryo UI" panose="020B0604030504040204" pitchFamily="50" charset="-128"/>
              <a:ea typeface="Meiryo UI" panose="020B0604030504040204" pitchFamily="50" charset="-128"/>
            </a:endParaRPr>
          </a:p>
          <a:p>
            <a:pPr algn="ctr"/>
            <a:r>
              <a:rPr kumimoji="1" lang="ja-JP" altLang="en-US" sz="4000" b="1" dirty="0">
                <a:solidFill>
                  <a:schemeClr val="bg1">
                    <a:lumMod val="95000"/>
                  </a:schemeClr>
                </a:solidFill>
                <a:latin typeface="Meiryo UI" panose="020B0604030504040204" pitchFamily="50" charset="-128"/>
                <a:ea typeface="Meiryo UI" panose="020B0604030504040204" pitchFamily="50" charset="-128"/>
              </a:rPr>
              <a:t>オンライン</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インク 2">
                <a:extLst>
                  <a:ext uri="{FF2B5EF4-FFF2-40B4-BE49-F238E27FC236}">
                    <a16:creationId xmlns:a16="http://schemas.microsoft.com/office/drawing/2014/main" id="{1EC9A5AC-5F37-464D-89B9-58D558F5754D}"/>
                  </a:ext>
                </a:extLst>
              </p14:cNvPr>
              <p14:cNvContentPartPr/>
              <p14:nvPr/>
            </p14:nvContentPartPr>
            <p14:xfrm>
              <a:off x="7305806" y="956863"/>
              <a:ext cx="4232880" cy="4896000"/>
            </p14:xfrm>
          </p:contentPart>
        </mc:Choice>
        <mc:Fallback xmlns="">
          <p:pic>
            <p:nvPicPr>
              <p:cNvPr id="3" name="インク 2">
                <a:extLst>
                  <a:ext uri="{FF2B5EF4-FFF2-40B4-BE49-F238E27FC236}">
                    <a16:creationId xmlns:a16="http://schemas.microsoft.com/office/drawing/2014/main" id="{1EC9A5AC-5F37-464D-89B9-58D558F5754D}"/>
                  </a:ext>
                </a:extLst>
              </p:cNvPr>
              <p:cNvPicPr/>
              <p:nvPr/>
            </p:nvPicPr>
            <p:blipFill>
              <a:blip r:embed="rId5"/>
              <a:stretch>
                <a:fillRect/>
              </a:stretch>
            </p:blipFill>
            <p:spPr>
              <a:xfrm>
                <a:off x="7243166" y="893863"/>
                <a:ext cx="4358520" cy="502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インク 3">
                <a:extLst>
                  <a:ext uri="{FF2B5EF4-FFF2-40B4-BE49-F238E27FC236}">
                    <a16:creationId xmlns:a16="http://schemas.microsoft.com/office/drawing/2014/main" id="{E1C4C031-28A7-45C9-98C3-EF6F37FBF03D}"/>
                  </a:ext>
                </a:extLst>
              </p14:cNvPr>
              <p14:cNvContentPartPr/>
              <p14:nvPr/>
            </p14:nvContentPartPr>
            <p14:xfrm>
              <a:off x="7854446" y="5416183"/>
              <a:ext cx="360" cy="3960"/>
            </p14:xfrm>
          </p:contentPart>
        </mc:Choice>
        <mc:Fallback xmlns="">
          <p:pic>
            <p:nvPicPr>
              <p:cNvPr id="4" name="インク 3">
                <a:extLst>
                  <a:ext uri="{FF2B5EF4-FFF2-40B4-BE49-F238E27FC236}">
                    <a16:creationId xmlns:a16="http://schemas.microsoft.com/office/drawing/2014/main" id="{E1C4C031-28A7-45C9-98C3-EF6F37FBF03D}"/>
                  </a:ext>
                </a:extLst>
              </p:cNvPr>
              <p:cNvPicPr/>
              <p:nvPr/>
            </p:nvPicPr>
            <p:blipFill>
              <a:blip r:embed="rId7"/>
              <a:stretch>
                <a:fillRect/>
              </a:stretch>
            </p:blipFill>
            <p:spPr>
              <a:xfrm>
                <a:off x="7791446" y="5353183"/>
                <a:ext cx="126000" cy="129600"/>
              </a:xfrm>
              <a:prstGeom prst="rect">
                <a:avLst/>
              </a:prstGeom>
            </p:spPr>
          </p:pic>
        </mc:Fallback>
      </mc:AlternateContent>
      <p:sp>
        <p:nvSpPr>
          <p:cNvPr id="2" name="四角形: 角を丸くする 1">
            <a:extLst>
              <a:ext uri="{FF2B5EF4-FFF2-40B4-BE49-F238E27FC236}">
                <a16:creationId xmlns:a16="http://schemas.microsoft.com/office/drawing/2014/main" id="{F0B36E8B-B6AB-BCD4-43ED-2F1B59D02401}"/>
              </a:ext>
            </a:extLst>
          </p:cNvPr>
          <p:cNvSpPr/>
          <p:nvPr/>
        </p:nvSpPr>
        <p:spPr>
          <a:xfrm>
            <a:off x="594193" y="5901137"/>
            <a:ext cx="11177767" cy="74028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accent6">
                    <a:lumMod val="40000"/>
                    <a:lumOff val="60000"/>
                  </a:schemeClr>
                </a:solidFill>
                <a:latin typeface="Meiryo UI" panose="020B0604030504040204" pitchFamily="50" charset="-128"/>
                <a:ea typeface="Meiryo UI" panose="020B0604030504040204" pitchFamily="50" charset="-128"/>
              </a:rPr>
              <a:t>シェカール・</a:t>
            </a:r>
            <a:r>
              <a:rPr kumimoji="1" lang="ja-JP" altLang="en-US" sz="6000" b="1" dirty="0">
                <a:solidFill>
                  <a:schemeClr val="accent6">
                    <a:lumMod val="40000"/>
                    <a:lumOff val="60000"/>
                  </a:schemeClr>
                </a:solidFill>
                <a:latin typeface="Meiryo UI" panose="020B0604030504040204" pitchFamily="50" charset="-128"/>
                <a:ea typeface="Meiryo UI" panose="020B0604030504040204" pitchFamily="50" charset="-128"/>
              </a:rPr>
              <a:t>メータ　</a:t>
            </a:r>
            <a:r>
              <a:rPr kumimoji="1" lang="ja-JP" altLang="en-US" sz="4400" b="1" dirty="0">
                <a:solidFill>
                  <a:schemeClr val="accent6">
                    <a:lumMod val="40000"/>
                    <a:lumOff val="60000"/>
                  </a:schemeClr>
                </a:solidFill>
                <a:latin typeface="Meiryo UI" panose="020B0604030504040204" pitchFamily="50" charset="-128"/>
                <a:ea typeface="Meiryo UI" panose="020B0604030504040204" pitchFamily="50" charset="-128"/>
              </a:rPr>
              <a:t>　</a:t>
            </a:r>
            <a:r>
              <a:rPr kumimoji="1" lang="en-US" altLang="ja-JP" sz="4400" b="1" dirty="0">
                <a:solidFill>
                  <a:schemeClr val="accent6">
                    <a:lumMod val="40000"/>
                    <a:lumOff val="60000"/>
                  </a:schemeClr>
                </a:solidFill>
                <a:latin typeface="Meiryo UI" panose="020B0604030504040204" pitchFamily="50" charset="-128"/>
                <a:ea typeface="Meiryo UI" panose="020B0604030504040204" pitchFamily="50" charset="-128"/>
              </a:rPr>
              <a:t>2021-22RI</a:t>
            </a:r>
            <a:r>
              <a:rPr kumimoji="1" lang="ja-JP" altLang="en-US" sz="4400" b="1" dirty="0">
                <a:solidFill>
                  <a:schemeClr val="accent6">
                    <a:lumMod val="40000"/>
                    <a:lumOff val="60000"/>
                  </a:schemeClr>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2792967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63"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drawProgress</p:attrName>
                                        </p:attrNameLst>
                                      </p:cBhvr>
                                      <p:tavLst>
                                        <p:tav tm="0">
                                          <p:val>
                                            <p:fltVal val="0"/>
                                          </p:val>
                                        </p:tav>
                                        <p:tav tm="100000">
                                          <p:val>
                                            <p:fltVal val="1"/>
                                          </p:val>
                                        </p:tav>
                                      </p:tavLst>
                                    </p:anim>
                                  </p:childTnLst>
                                </p:cTn>
                              </p:par>
                            </p:childTnLst>
                          </p:cTn>
                        </p:par>
                        <p:par>
                          <p:cTn id="13" fill="hold">
                            <p:stCondLst>
                              <p:cond delay="1750"/>
                            </p:stCondLst>
                            <p:childTnLst>
                              <p:par>
                                <p:cTn id="14" presetID="2" presetClass="entr" presetSubtype="9"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建物の前の家&#10;&#10;中程度の精度で自動的に生成された説明">
            <a:extLst>
              <a:ext uri="{FF2B5EF4-FFF2-40B4-BE49-F238E27FC236}">
                <a16:creationId xmlns:a16="http://schemas.microsoft.com/office/drawing/2014/main" id="{242FA7E0-7FCD-6233-0DC1-89784AE79F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414" b="12316"/>
          <a:stretch/>
        </p:blipFill>
        <p:spPr>
          <a:xfrm>
            <a:off x="20" y="10"/>
            <a:ext cx="12191980" cy="6857990"/>
          </a:xfrm>
          <a:prstGeom prst="rect">
            <a:avLst/>
          </a:prstGeom>
        </p:spPr>
      </p:pic>
      <p:sp>
        <p:nvSpPr>
          <p:cNvPr id="2" name="正方形/長方形 1">
            <a:extLst>
              <a:ext uri="{FF2B5EF4-FFF2-40B4-BE49-F238E27FC236}">
                <a16:creationId xmlns:a16="http://schemas.microsoft.com/office/drawing/2014/main" id="{967AA895-5645-35DA-A788-12AAB83150EB}"/>
              </a:ext>
            </a:extLst>
          </p:cNvPr>
          <p:cNvSpPr/>
          <p:nvPr/>
        </p:nvSpPr>
        <p:spPr>
          <a:xfrm>
            <a:off x="333374" y="6141601"/>
            <a:ext cx="7233826" cy="46875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Meiryo UI" panose="020B0604030504040204" pitchFamily="50" charset="-128"/>
                <a:ea typeface="Meiryo UI" panose="020B0604030504040204" pitchFamily="50" charset="-128"/>
              </a:rPr>
              <a:t>149 </a:t>
            </a:r>
            <a:r>
              <a:rPr kumimoji="1" lang="en-US" altLang="ja-JP" sz="2400" b="1" dirty="0" err="1">
                <a:latin typeface="Meiryo UI" panose="020B0604030504040204" pitchFamily="50" charset="-128"/>
                <a:ea typeface="Meiryo UI" panose="020B0604030504040204" pitchFamily="50" charset="-128"/>
              </a:rPr>
              <a:t>Phahon</a:t>
            </a:r>
            <a:r>
              <a:rPr kumimoji="1" lang="en-US" altLang="ja-JP" sz="2400" b="1" dirty="0">
                <a:latin typeface="Meiryo UI" panose="020B0604030504040204" pitchFamily="50" charset="-128"/>
                <a:ea typeface="Meiryo UI" panose="020B0604030504040204" pitchFamily="50" charset="-128"/>
              </a:rPr>
              <a:t> </a:t>
            </a:r>
            <a:r>
              <a:rPr kumimoji="1" lang="en-US" altLang="ja-JP" sz="2400" b="1" dirty="0" err="1">
                <a:latin typeface="Meiryo UI" panose="020B0604030504040204" pitchFamily="50" charset="-128"/>
                <a:ea typeface="Meiryo UI" panose="020B0604030504040204" pitchFamily="50" charset="-128"/>
              </a:rPr>
              <a:t>Yothin</a:t>
            </a:r>
            <a:r>
              <a:rPr kumimoji="1" lang="en-US" altLang="ja-JP" sz="2400" b="1" dirty="0">
                <a:latin typeface="Meiryo UI" panose="020B0604030504040204" pitchFamily="50" charset="-128"/>
                <a:ea typeface="Meiryo UI" panose="020B0604030504040204" pitchFamily="50" charset="-128"/>
              </a:rPr>
              <a:t> </a:t>
            </a:r>
            <a:r>
              <a:rPr kumimoji="1" lang="en-US" altLang="ja-JP" sz="2400" b="1" dirty="0" err="1">
                <a:latin typeface="Meiryo UI" panose="020B0604030504040204" pitchFamily="50" charset="-128"/>
                <a:ea typeface="Meiryo UI" panose="020B0604030504040204" pitchFamily="50" charset="-128"/>
              </a:rPr>
              <a:t>Rd.Bangkhen,Bangkok</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411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屋内, テーブル, 建物, 部屋 が含まれている画像&#10;&#10;自動的に生成された説明">
            <a:extLst>
              <a:ext uri="{FF2B5EF4-FFF2-40B4-BE49-F238E27FC236}">
                <a16:creationId xmlns:a16="http://schemas.microsoft.com/office/drawing/2014/main" id="{4FBAE493-203D-39D0-7B48-3BA3C4FCAF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358" b="7373"/>
          <a:stretch/>
        </p:blipFill>
        <p:spPr>
          <a:xfrm>
            <a:off x="0" y="-200025"/>
            <a:ext cx="12191980" cy="6857990"/>
          </a:xfrm>
          <a:prstGeom prst="rect">
            <a:avLst/>
          </a:prstGeom>
        </p:spPr>
      </p:pic>
      <p:sp>
        <p:nvSpPr>
          <p:cNvPr id="2" name="正方形/長方形 1">
            <a:extLst>
              <a:ext uri="{FF2B5EF4-FFF2-40B4-BE49-F238E27FC236}">
                <a16:creationId xmlns:a16="http://schemas.microsoft.com/office/drawing/2014/main" id="{C9BDF277-896E-6E5C-2428-1A75E4118A96}"/>
              </a:ext>
            </a:extLst>
          </p:cNvPr>
          <p:cNvSpPr/>
          <p:nvPr/>
        </p:nvSpPr>
        <p:spPr>
          <a:xfrm>
            <a:off x="0" y="5734050"/>
            <a:ext cx="5734050" cy="7524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二階全部がビチャイ家の納骨堂</a:t>
            </a:r>
          </a:p>
          <a:p>
            <a:pPr algn="ctr"/>
            <a:r>
              <a:rPr kumimoji="1" lang="ja-JP" altLang="en-US" sz="2400" b="1" dirty="0">
                <a:latin typeface="Meiryo UI" panose="020B0604030504040204" pitchFamily="50" charset="-128"/>
                <a:ea typeface="Meiryo UI" panose="020B0604030504040204" pitchFamily="50" charset="-128"/>
              </a:rPr>
              <a:t>左から二番目～ビチャイラタクル元</a:t>
            </a:r>
            <a:r>
              <a:rPr kumimoji="1" lang="en-US" altLang="ja-JP" sz="2400" b="1" dirty="0">
                <a:latin typeface="Meiryo UI" panose="020B0604030504040204" pitchFamily="50" charset="-128"/>
                <a:ea typeface="Meiryo UI" panose="020B0604030504040204" pitchFamily="50" charset="-128"/>
              </a:rPr>
              <a:t>RI</a:t>
            </a:r>
            <a:r>
              <a:rPr kumimoji="1" lang="ja-JP" altLang="en-US" sz="2400" b="1" dirty="0">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269123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屋内, 人, グループ, ポーズ が含まれている画像&#10;&#10;自動的に生成された説明">
            <a:extLst>
              <a:ext uri="{FF2B5EF4-FFF2-40B4-BE49-F238E27FC236}">
                <a16:creationId xmlns:a16="http://schemas.microsoft.com/office/drawing/2014/main" id="{1AD57CF5-F1DD-8CBD-2250-69EB41B55E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122" b="12608"/>
          <a:stretch/>
        </p:blipFill>
        <p:spPr>
          <a:xfrm>
            <a:off x="20" y="-11111"/>
            <a:ext cx="12191980" cy="6857990"/>
          </a:xfrm>
          <a:prstGeom prst="rect">
            <a:avLst/>
          </a:prstGeom>
        </p:spPr>
      </p:pic>
      <p:sp>
        <p:nvSpPr>
          <p:cNvPr id="2" name="正方形/長方形 1">
            <a:extLst>
              <a:ext uri="{FF2B5EF4-FFF2-40B4-BE49-F238E27FC236}">
                <a16:creationId xmlns:a16="http://schemas.microsoft.com/office/drawing/2014/main" id="{D9AAE38B-9B94-2DBC-B94E-2354003F90D2}"/>
              </a:ext>
            </a:extLst>
          </p:cNvPr>
          <p:cNvSpPr/>
          <p:nvPr/>
        </p:nvSpPr>
        <p:spPr>
          <a:xfrm>
            <a:off x="9029701" y="6141600"/>
            <a:ext cx="2990850" cy="5354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タイロータリー事務所長</a:t>
            </a:r>
          </a:p>
          <a:p>
            <a:pPr algn="ctr"/>
            <a:r>
              <a:rPr kumimoji="1" lang="en-US" altLang="ja-JP" dirty="0" err="1"/>
              <a:t>Danucha</a:t>
            </a:r>
            <a:r>
              <a:rPr kumimoji="1" lang="en-US" altLang="ja-JP" dirty="0"/>
              <a:t> </a:t>
            </a:r>
            <a:r>
              <a:rPr kumimoji="1" lang="en-US" altLang="ja-JP" dirty="0" err="1"/>
              <a:t>Phoomitawon</a:t>
            </a:r>
            <a:endParaRPr kumimoji="1" lang="ja-JP" altLang="en-US" dirty="0"/>
          </a:p>
        </p:txBody>
      </p:sp>
      <p:sp>
        <p:nvSpPr>
          <p:cNvPr id="4" name="正方形/長方形 3">
            <a:extLst>
              <a:ext uri="{FF2B5EF4-FFF2-40B4-BE49-F238E27FC236}">
                <a16:creationId xmlns:a16="http://schemas.microsoft.com/office/drawing/2014/main" id="{75944AEA-F283-FE10-D219-D924F9132734}"/>
              </a:ext>
            </a:extLst>
          </p:cNvPr>
          <p:cNvSpPr/>
          <p:nvPr/>
        </p:nvSpPr>
        <p:spPr>
          <a:xfrm>
            <a:off x="2667001" y="6248400"/>
            <a:ext cx="2190749" cy="3428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智江美　スベンソン</a:t>
            </a:r>
          </a:p>
        </p:txBody>
      </p:sp>
      <p:sp>
        <p:nvSpPr>
          <p:cNvPr id="5" name="正方形/長方形 4">
            <a:extLst>
              <a:ext uri="{FF2B5EF4-FFF2-40B4-BE49-F238E27FC236}">
                <a16:creationId xmlns:a16="http://schemas.microsoft.com/office/drawing/2014/main" id="{E2577ACE-197B-9F70-CF46-FA20DE39781D}"/>
              </a:ext>
            </a:extLst>
          </p:cNvPr>
          <p:cNvSpPr/>
          <p:nvPr/>
        </p:nvSpPr>
        <p:spPr>
          <a:xfrm>
            <a:off x="324153" y="6222215"/>
            <a:ext cx="2190749" cy="3428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ビチャイ家の執事</a:t>
            </a:r>
          </a:p>
        </p:txBody>
      </p:sp>
    </p:spTree>
    <p:extLst>
      <p:ext uri="{BB962C8B-B14F-4D97-AF65-F5344CB8AC3E}">
        <p14:creationId xmlns:p14="http://schemas.microsoft.com/office/powerpoint/2010/main" val="36188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テーブルの周りにいる人たち&#10;&#10;中程度の精度で自動的に生成された説明">
            <a:extLst>
              <a:ext uri="{FF2B5EF4-FFF2-40B4-BE49-F238E27FC236}">
                <a16:creationId xmlns:a16="http://schemas.microsoft.com/office/drawing/2014/main" id="{8E302661-1A0E-F2D7-7385-C1CCBF4630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571" r="20817" b="3"/>
          <a:stretch/>
        </p:blipFill>
        <p:spPr>
          <a:xfrm>
            <a:off x="469244" y="1075466"/>
            <a:ext cx="5576356" cy="50563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図 3" descr="ケーキを切っている新郎新婦&#10;&#10;低い精度で自動的に生成された説明">
            <a:extLst>
              <a:ext uri="{FF2B5EF4-FFF2-40B4-BE49-F238E27FC236}">
                <a16:creationId xmlns:a16="http://schemas.microsoft.com/office/drawing/2014/main" id="{4C3D4907-3ACA-A01D-0F56-EFBCABD079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55" b="1890"/>
          <a:stretch/>
        </p:blipFill>
        <p:spPr>
          <a:xfrm>
            <a:off x="5374108" y="1173601"/>
            <a:ext cx="6507047" cy="4089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0532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屋内, 天井, テーブル, 窓 が含まれている画像&#10;&#10;自動的に生成された説明">
            <a:extLst>
              <a:ext uri="{FF2B5EF4-FFF2-40B4-BE49-F238E27FC236}">
                <a16:creationId xmlns:a16="http://schemas.microsoft.com/office/drawing/2014/main" id="{35E79834-2958-AFD6-E368-A5B1711D7A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730"/>
          <a:stretch/>
        </p:blipFill>
        <p:spPr>
          <a:xfrm>
            <a:off x="20" y="10"/>
            <a:ext cx="12191980" cy="6857990"/>
          </a:xfrm>
          <a:prstGeom prst="rect">
            <a:avLst/>
          </a:prstGeom>
        </p:spPr>
      </p:pic>
      <p:sp>
        <p:nvSpPr>
          <p:cNvPr id="2" name="正方形/長方形 1">
            <a:extLst>
              <a:ext uri="{FF2B5EF4-FFF2-40B4-BE49-F238E27FC236}">
                <a16:creationId xmlns:a16="http://schemas.microsoft.com/office/drawing/2014/main" id="{97D5576C-537E-B100-4840-C46050B2B416}"/>
              </a:ext>
            </a:extLst>
          </p:cNvPr>
          <p:cNvSpPr/>
          <p:nvPr/>
        </p:nvSpPr>
        <p:spPr>
          <a:xfrm>
            <a:off x="5349600" y="5715000"/>
            <a:ext cx="6480450" cy="7524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Meiryo UI" panose="020B0604030504040204" pitchFamily="50" charset="-128"/>
                <a:ea typeface="Meiryo UI" panose="020B0604030504040204" pitchFamily="50" charset="-128"/>
              </a:rPr>
              <a:t>一階全部が葬儀場として人々に無料開放</a:t>
            </a:r>
          </a:p>
        </p:txBody>
      </p:sp>
    </p:spTree>
    <p:extLst>
      <p:ext uri="{BB962C8B-B14F-4D97-AF65-F5344CB8AC3E}">
        <p14:creationId xmlns:p14="http://schemas.microsoft.com/office/powerpoint/2010/main" val="196909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ーツを着た男性&#10;&#10;自動的に生成された説明">
            <a:extLst>
              <a:ext uri="{FF2B5EF4-FFF2-40B4-BE49-F238E27FC236}">
                <a16:creationId xmlns:a16="http://schemas.microsoft.com/office/drawing/2014/main" id="{2E50602E-C5E5-41D4-93FA-7A27BC9D2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125" y="545494"/>
            <a:ext cx="10603524" cy="5767012"/>
          </a:xfrm>
          <a:prstGeom prst="rect">
            <a:avLst/>
          </a:prstGeom>
          <a:ln>
            <a:noFill/>
          </a:ln>
          <a:effectLst>
            <a:softEdge rad="112500"/>
          </a:effectLst>
        </p:spPr>
      </p:pic>
      <p:sp>
        <p:nvSpPr>
          <p:cNvPr id="3" name="正方形/長方形 2">
            <a:extLst>
              <a:ext uri="{FF2B5EF4-FFF2-40B4-BE49-F238E27FC236}">
                <a16:creationId xmlns:a16="http://schemas.microsoft.com/office/drawing/2014/main" id="{F2ADF07A-FC7D-49D1-BADB-2C874502B2EC}"/>
              </a:ext>
            </a:extLst>
          </p:cNvPr>
          <p:cNvSpPr/>
          <p:nvPr/>
        </p:nvSpPr>
        <p:spPr>
          <a:xfrm>
            <a:off x="-209550" y="4029390"/>
            <a:ext cx="12305920" cy="2467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rgbClr val="00B0F0"/>
                </a:solidFill>
                <a:latin typeface="HGP創英角ｺﾞｼｯｸUB" panose="020B0900000000000000" pitchFamily="50" charset="-128"/>
                <a:ea typeface="HGP創英角ｺﾞｼｯｸUB" panose="020B0900000000000000" pitchFamily="50" charset="-128"/>
              </a:rPr>
              <a:t>　</a:t>
            </a:r>
            <a:r>
              <a:rPr kumimoji="1" lang="en-US" altLang="ja-JP" sz="6000" dirty="0">
                <a:solidFill>
                  <a:srgbClr val="00B0F0"/>
                </a:solidFill>
                <a:latin typeface="HGP創英角ｺﾞｼｯｸUB" panose="020B0900000000000000" pitchFamily="50" charset="-128"/>
                <a:ea typeface="HGP創英角ｺﾞｼｯｸUB" panose="020B0900000000000000" pitchFamily="50" charset="-128"/>
              </a:rPr>
              <a:t>2022</a:t>
            </a:r>
            <a:r>
              <a:rPr kumimoji="1" lang="ja-JP" altLang="en-US" sz="6000" dirty="0">
                <a:solidFill>
                  <a:srgbClr val="00B0F0"/>
                </a:solidFill>
                <a:latin typeface="HGP創英角ｺﾞｼｯｸUB" panose="020B0900000000000000" pitchFamily="50" charset="-128"/>
                <a:ea typeface="HGP創英角ｺﾞｼｯｸUB" panose="020B0900000000000000" pitchFamily="50" charset="-128"/>
              </a:rPr>
              <a:t>年</a:t>
            </a:r>
            <a:r>
              <a:rPr kumimoji="1" lang="en-US" altLang="ja-JP" sz="6000" dirty="0">
                <a:solidFill>
                  <a:srgbClr val="00B0F0"/>
                </a:solidFill>
                <a:latin typeface="HGP創英角ｺﾞｼｯｸUB" panose="020B0900000000000000" pitchFamily="50" charset="-128"/>
                <a:ea typeface="HGP創英角ｺﾞｼｯｸUB" panose="020B0900000000000000" pitchFamily="50" charset="-128"/>
              </a:rPr>
              <a:t>2</a:t>
            </a:r>
            <a:r>
              <a:rPr kumimoji="1" lang="ja-JP" altLang="en-US" sz="6000" dirty="0">
                <a:solidFill>
                  <a:srgbClr val="00B0F0"/>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rgbClr val="00B0F0"/>
                </a:solidFill>
                <a:latin typeface="HGP創英角ｺﾞｼｯｸUB" panose="020B0900000000000000" pitchFamily="50" charset="-128"/>
                <a:ea typeface="HGP創英角ｺﾞｼｯｸUB" panose="020B0900000000000000" pitchFamily="50" charset="-128"/>
              </a:rPr>
              <a:t>28</a:t>
            </a:r>
            <a:r>
              <a:rPr kumimoji="1" lang="ja-JP" altLang="en-US" sz="6000" dirty="0">
                <a:solidFill>
                  <a:srgbClr val="00B0F0"/>
                </a:solidFill>
                <a:latin typeface="HGP創英角ｺﾞｼｯｸUB" panose="020B0900000000000000" pitchFamily="50" charset="-128"/>
                <a:ea typeface="HGP創英角ｺﾞｼｯｸUB" panose="020B0900000000000000" pitchFamily="50" charset="-128"/>
              </a:rPr>
              <a:t>日　</a:t>
            </a:r>
            <a:r>
              <a:rPr kumimoji="1" lang="ja-JP" altLang="en-US" sz="6000" dirty="0">
                <a:solidFill>
                  <a:srgbClr val="00FF99"/>
                </a:solidFill>
                <a:latin typeface="HGP創英角ｺﾞｼｯｸUB" panose="020B0900000000000000" pitchFamily="50" charset="-128"/>
                <a:ea typeface="HGP創英角ｺﾞｼｯｸUB" panose="020B0900000000000000" pitchFamily="50" charset="-128"/>
              </a:rPr>
              <a:t>巨星墜つ　</a:t>
            </a:r>
            <a:r>
              <a:rPr kumimoji="1" lang="en-US" altLang="ja-JP" sz="6000" dirty="0">
                <a:solidFill>
                  <a:srgbClr val="FFFF00"/>
                </a:solidFill>
                <a:latin typeface="HGP創英角ｺﾞｼｯｸUB" panose="020B0900000000000000" pitchFamily="50" charset="-128"/>
                <a:ea typeface="HGP創英角ｺﾞｼｯｸUB" panose="020B0900000000000000" pitchFamily="50" charset="-128"/>
              </a:rPr>
              <a:t>95</a:t>
            </a:r>
            <a:r>
              <a:rPr kumimoji="1" lang="ja-JP" altLang="en-US" sz="6000" dirty="0">
                <a:solidFill>
                  <a:srgbClr val="FFFF00"/>
                </a:solidFill>
                <a:latin typeface="HGP創英角ｺﾞｼｯｸUB" panose="020B0900000000000000" pitchFamily="50" charset="-128"/>
                <a:ea typeface="HGP創英角ｺﾞｼｯｸUB" panose="020B0900000000000000" pitchFamily="50" charset="-128"/>
              </a:rPr>
              <a:t>歳</a:t>
            </a:r>
          </a:p>
          <a:p>
            <a:pPr algn="ctr"/>
            <a:r>
              <a:rPr kumimoji="1" lang="ja-JP" altLang="en-US" sz="6000" dirty="0">
                <a:solidFill>
                  <a:srgbClr val="FF3399"/>
                </a:solidFill>
                <a:latin typeface="HGP創英角ｺﾞｼｯｸUB" panose="020B0900000000000000" pitchFamily="50" charset="-128"/>
                <a:ea typeface="HGP創英角ｺﾞｼｯｸUB" panose="020B0900000000000000" pitchFamily="50" charset="-128"/>
              </a:rPr>
              <a:t>ご冥福をお祈り申し上げます</a:t>
            </a:r>
            <a:r>
              <a:rPr kumimoji="1" lang="ja-JP" altLang="en-US" sz="6000" i="1" dirty="0">
                <a:solidFill>
                  <a:srgbClr val="FF3399"/>
                </a:solidFill>
                <a:latin typeface="HGP創英角ｺﾞｼｯｸUB" panose="020B0900000000000000" pitchFamily="50" charset="-128"/>
                <a:ea typeface="HGP創英角ｺﾞｼｯｸUB" panose="020B0900000000000000" pitchFamily="50" charset="-128"/>
              </a:rPr>
              <a:t>　</a:t>
            </a:r>
          </a:p>
        </p:txBody>
      </p:sp>
    </p:spTree>
    <p:extLst>
      <p:ext uri="{BB962C8B-B14F-4D97-AF65-F5344CB8AC3E}">
        <p14:creationId xmlns:p14="http://schemas.microsoft.com/office/powerpoint/2010/main" val="820866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12" descr="花のクローズ アップ">
            <a:extLst>
              <a:ext uri="{FF2B5EF4-FFF2-40B4-BE49-F238E27FC236}">
                <a16:creationId xmlns:a16="http://schemas.microsoft.com/office/drawing/2014/main" id="{C5654BF9-0E3D-7C36-5A42-1707AF3E76D0}"/>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t="9091" r="16363" b="-1"/>
          <a:stretch/>
        </p:blipFill>
        <p:spPr>
          <a:xfrm>
            <a:off x="0" y="0"/>
            <a:ext cx="12191980" cy="6857990"/>
          </a:xfrm>
          <a:prstGeom prst="rect">
            <a:avLst/>
          </a:prstGeom>
          <a:solidFill>
            <a:schemeClr val="accent1">
              <a:lumMod val="60000"/>
              <a:lumOff val="40000"/>
            </a:schemeClr>
          </a:solidFill>
        </p:spPr>
      </p:pic>
      <p:sp>
        <p:nvSpPr>
          <p:cNvPr id="3" name="正方形/長方形 2">
            <a:extLst>
              <a:ext uri="{FF2B5EF4-FFF2-40B4-BE49-F238E27FC236}">
                <a16:creationId xmlns:a16="http://schemas.microsoft.com/office/drawing/2014/main" id="{1DD70CBE-6B0E-ABBA-D57F-EC27BDB252DA}"/>
              </a:ext>
            </a:extLst>
          </p:cNvPr>
          <p:cNvSpPr/>
          <p:nvPr/>
        </p:nvSpPr>
        <p:spPr>
          <a:xfrm>
            <a:off x="117988" y="1307793"/>
            <a:ext cx="10397612" cy="4539021"/>
          </a:xfrm>
          <a:prstGeom prst="rect">
            <a:avLst/>
          </a:prstGeom>
        </p:spPr>
        <p:txBody>
          <a:bodyPr vert="horz" lIns="91440" tIns="45720" rIns="91440" bIns="45720" rtlCol="0" anchor="b">
            <a:normAutofit fontScale="92500" lnSpcReduction="10000"/>
          </a:bodyPr>
          <a:lstStyle/>
          <a:p>
            <a:pPr algn="ctr" defTabSz="914400">
              <a:lnSpc>
                <a:spcPct val="90000"/>
              </a:lnSpc>
              <a:spcBef>
                <a:spcPct val="0"/>
              </a:spcBef>
              <a:spcAft>
                <a:spcPts val="600"/>
              </a:spcAft>
            </a:pPr>
            <a:r>
              <a:rPr lang="ja-JP" altLang="en-US" sz="2000" b="1" cap="all" spc="0" dirty="0">
                <a:ln w="12700">
                  <a:solidFill>
                    <a:schemeClr val="accent1"/>
                  </a:solidFill>
                  <a:prstDash val="solid"/>
                </a:ln>
                <a:effectLst>
                  <a:outerShdw dist="38100" dir="2640000" algn="bl" rotWithShape="0">
                    <a:schemeClr val="accent1"/>
                  </a:outerShdw>
                </a:effectLst>
                <a:latin typeface="+mj-lt"/>
                <a:ea typeface="+mj-ea"/>
                <a:cs typeface="+mj-cs"/>
              </a:rPr>
              <a:t>　</a:t>
            </a:r>
            <a:r>
              <a:rPr lang="ja-JP" altLang="en-US" sz="9600" b="1" cap="all" spc="0" dirty="0">
                <a:ln w="12700">
                  <a:solidFill>
                    <a:schemeClr val="accent1"/>
                  </a:solidFill>
                  <a:prstDash val="solid"/>
                </a:ln>
                <a:solidFill>
                  <a:srgbClr val="00206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ロータリー </a:t>
            </a:r>
            <a:r>
              <a:rPr lang="ja-JP" altLang="en-US" sz="7800" b="1" cap="all" spc="0" dirty="0">
                <a:ln w="12700">
                  <a:solidFill>
                    <a:schemeClr val="accent1"/>
                  </a:solidFill>
                  <a:prstDash val="solid"/>
                </a:ln>
                <a:solidFill>
                  <a:srgbClr val="00206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は</a:t>
            </a:r>
          </a:p>
          <a:p>
            <a:pPr algn="ctr" defTabSz="914400">
              <a:lnSpc>
                <a:spcPct val="90000"/>
              </a:lnSpc>
              <a:spcBef>
                <a:spcPct val="0"/>
              </a:spcBef>
              <a:spcAft>
                <a:spcPts val="600"/>
              </a:spcAft>
            </a:pPr>
            <a:r>
              <a:rPr lang="ja-JP" altLang="en-US" sz="3200" b="1" cap="all" dirty="0">
                <a:ln w="12700">
                  <a:solidFill>
                    <a:schemeClr val="accent1"/>
                  </a:solidFill>
                  <a:prstDash val="solid"/>
                </a:ln>
                <a:solidFill>
                  <a:schemeClr val="accent1">
                    <a:lumMod val="60000"/>
                    <a:lumOff val="40000"/>
                  </a:schemeClr>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a:t>
            </a:r>
            <a:endParaRPr lang="en-US" altLang="ja-JP" sz="3200" b="1" cap="all" spc="0" dirty="0">
              <a:ln w="12700">
                <a:solidFill>
                  <a:schemeClr val="accent1"/>
                </a:solidFill>
                <a:prstDash val="solid"/>
              </a:ln>
              <a:solidFill>
                <a:schemeClr val="accent1">
                  <a:lumMod val="60000"/>
                  <a:lumOff val="40000"/>
                </a:schemeClr>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endParaRPr>
          </a:p>
          <a:p>
            <a:pPr algn="ctr" defTabSz="914400">
              <a:lnSpc>
                <a:spcPct val="90000"/>
              </a:lnSpc>
              <a:spcBef>
                <a:spcPct val="0"/>
              </a:spcBef>
              <a:spcAft>
                <a:spcPts val="600"/>
              </a:spcAft>
            </a:pPr>
            <a:r>
              <a:rPr lang="ja-JP" altLang="en-US" sz="9600" b="1" cap="all" dirty="0">
                <a:ln w="12700">
                  <a:solidFill>
                    <a:schemeClr val="accent1"/>
                  </a:solidFill>
                  <a:prstDash val="solid"/>
                </a:ln>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　　 </a:t>
            </a:r>
            <a:r>
              <a:rPr lang="ja-JP" altLang="en-US" sz="9600" b="1" cap="all" dirty="0">
                <a:ln w="12700">
                  <a:solidFill>
                    <a:schemeClr val="accent1"/>
                  </a:solidFill>
                  <a:prstDash val="solid"/>
                </a:ln>
                <a:solidFill>
                  <a:srgbClr val="0070C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親 睦</a:t>
            </a:r>
            <a:r>
              <a:rPr lang="ja-JP" altLang="en-US" sz="9600" b="1" cap="all" dirty="0">
                <a:ln w="12700">
                  <a:solidFill>
                    <a:schemeClr val="accent1"/>
                  </a:solidFill>
                  <a:prstDash val="solid"/>
                </a:ln>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 </a:t>
            </a:r>
            <a:r>
              <a:rPr lang="ja-JP" altLang="en-US" sz="7800" b="1" cap="all" dirty="0">
                <a:ln w="12700">
                  <a:solidFill>
                    <a:schemeClr val="accent1"/>
                  </a:solidFill>
                  <a:prstDash val="solid"/>
                </a:ln>
                <a:solidFill>
                  <a:srgbClr val="00206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と</a:t>
            </a:r>
            <a:r>
              <a:rPr lang="ja-JP" altLang="en-US" sz="9600" b="1" cap="all" dirty="0">
                <a:ln w="12700">
                  <a:solidFill>
                    <a:schemeClr val="accent1"/>
                  </a:solidFill>
                  <a:prstDash val="solid"/>
                </a:ln>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 </a:t>
            </a:r>
            <a:r>
              <a:rPr lang="ja-JP" altLang="en-US" sz="9600" b="1" cap="all" dirty="0">
                <a:ln w="12700">
                  <a:solidFill>
                    <a:schemeClr val="accent1"/>
                  </a:solidFill>
                  <a:prstDash val="solid"/>
                </a:ln>
                <a:solidFill>
                  <a:srgbClr val="00B05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奉 仕</a:t>
            </a:r>
          </a:p>
          <a:p>
            <a:pPr algn="ctr" defTabSz="914400">
              <a:lnSpc>
                <a:spcPct val="90000"/>
              </a:lnSpc>
              <a:spcBef>
                <a:spcPct val="0"/>
              </a:spcBef>
              <a:spcAft>
                <a:spcPts val="600"/>
              </a:spcAft>
            </a:pPr>
            <a:r>
              <a:rPr lang="ja-JP" altLang="en-US" sz="3200" b="1" cap="all" dirty="0">
                <a:ln w="12700">
                  <a:solidFill>
                    <a:schemeClr val="accent1"/>
                  </a:solidFill>
                  <a:prstDash val="solid"/>
                </a:ln>
                <a:solidFill>
                  <a:schemeClr val="accent1">
                    <a:lumMod val="60000"/>
                    <a:lumOff val="40000"/>
                  </a:schemeClr>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a:t>
            </a:r>
          </a:p>
          <a:p>
            <a:pPr algn="ctr" defTabSz="914400">
              <a:lnSpc>
                <a:spcPct val="90000"/>
              </a:lnSpc>
              <a:spcBef>
                <a:spcPct val="0"/>
              </a:spcBef>
              <a:spcAft>
                <a:spcPts val="600"/>
              </a:spcAft>
            </a:pPr>
            <a:r>
              <a:rPr lang="ja-JP" altLang="en-US" sz="9600" b="1" cap="all" spc="0" dirty="0">
                <a:ln w="12700">
                  <a:solidFill>
                    <a:schemeClr val="accent1"/>
                  </a:solidFill>
                  <a:prstDash val="solid"/>
                </a:ln>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　　　　 </a:t>
            </a:r>
            <a:r>
              <a:rPr lang="ja-JP" altLang="en-US" sz="7800" b="1" cap="all" spc="0" dirty="0">
                <a:ln w="12700">
                  <a:solidFill>
                    <a:schemeClr val="accent1"/>
                  </a:solidFill>
                  <a:prstDash val="solid"/>
                </a:ln>
                <a:solidFill>
                  <a:srgbClr val="00206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の</a:t>
            </a:r>
            <a:r>
              <a:rPr lang="ja-JP" altLang="en-US" sz="9600" b="1" cap="all" spc="0" dirty="0">
                <a:ln w="12700">
                  <a:solidFill>
                    <a:schemeClr val="accent1"/>
                  </a:solidFill>
                  <a:prstDash val="solid"/>
                </a:ln>
                <a:solidFill>
                  <a:srgbClr val="00206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j-cs"/>
              </a:rPr>
              <a:t> 積み重ね</a:t>
            </a:r>
          </a:p>
        </p:txBody>
      </p:sp>
    </p:spTree>
    <p:extLst>
      <p:ext uri="{BB962C8B-B14F-4D97-AF65-F5344CB8AC3E}">
        <p14:creationId xmlns:p14="http://schemas.microsoft.com/office/powerpoint/2010/main" val="3666508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画像">
            <a:extLst>
              <a:ext uri="{FF2B5EF4-FFF2-40B4-BE49-F238E27FC236}">
                <a16:creationId xmlns:a16="http://schemas.microsoft.com/office/drawing/2014/main" id="{C65C813A-C364-318E-BC7F-025CCBA245E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45" b="12055"/>
          <a:stretch/>
        </p:blipFill>
        <p:spPr bwMode="auto">
          <a:xfrm>
            <a:off x="20" y="-3015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6640D801-4F1F-1016-1FB9-15F623575320}"/>
              </a:ext>
            </a:extLst>
          </p:cNvPr>
          <p:cNvSpPr/>
          <p:nvPr/>
        </p:nvSpPr>
        <p:spPr>
          <a:xfrm>
            <a:off x="554625" y="2471141"/>
            <a:ext cx="11361600" cy="136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latin typeface="Mystical Woods Smooth Script" panose="020B0604020202020204" pitchFamily="2" charset="0"/>
                <a:ea typeface="HG行書体" panose="03000609000000000000" pitchFamily="65" charset="-128"/>
              </a:rPr>
              <a:t>和　気　堂　に　満　つ　る</a:t>
            </a:r>
          </a:p>
        </p:txBody>
      </p:sp>
      <p:sp>
        <p:nvSpPr>
          <p:cNvPr id="5" name="正方形/長方形 4">
            <a:extLst>
              <a:ext uri="{FF2B5EF4-FFF2-40B4-BE49-F238E27FC236}">
                <a16:creationId xmlns:a16="http://schemas.microsoft.com/office/drawing/2014/main" id="{A55E6B32-E1AC-383B-1447-40F37C114C4C}"/>
              </a:ext>
            </a:extLst>
          </p:cNvPr>
          <p:cNvSpPr/>
          <p:nvPr/>
        </p:nvSpPr>
        <p:spPr>
          <a:xfrm>
            <a:off x="4091925" y="2715941"/>
            <a:ext cx="1080000" cy="87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600" dirty="0">
                <a:solidFill>
                  <a:srgbClr val="FFFF00"/>
                </a:solidFill>
                <a:latin typeface="Mystical Woods Smooth Script" panose="020B0604020202020204" pitchFamily="2" charset="0"/>
                <a:ea typeface="HG行書体" panose="03000609000000000000" pitchFamily="65" charset="-128"/>
              </a:rPr>
              <a:t>堂</a:t>
            </a:r>
          </a:p>
        </p:txBody>
      </p:sp>
      <p:pic>
        <p:nvPicPr>
          <p:cNvPr id="6" name="Picture 1">
            <a:extLst>
              <a:ext uri="{FF2B5EF4-FFF2-40B4-BE49-F238E27FC236}">
                <a16:creationId xmlns:a16="http://schemas.microsoft.com/office/drawing/2014/main" id="{4F264AE8-402F-09F2-4472-E583997675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650" y="4386859"/>
            <a:ext cx="4448175" cy="1861541"/>
          </a:xfrm>
          <a:prstGeom prst="rect">
            <a:avLst/>
          </a:prstGeom>
        </p:spPr>
      </p:pic>
      <p:pic>
        <p:nvPicPr>
          <p:cNvPr id="8" name="図 7" descr="ロゴ&#10;&#10;自動的に生成された説明">
            <a:extLst>
              <a:ext uri="{FF2B5EF4-FFF2-40B4-BE49-F238E27FC236}">
                <a16:creationId xmlns:a16="http://schemas.microsoft.com/office/drawing/2014/main" id="{042F78E4-A7AB-5A04-BEA8-9F2179F66F00}"/>
              </a:ext>
            </a:extLst>
          </p:cNvPr>
          <p:cNvPicPr>
            <a:picLocks noChangeAspect="1"/>
          </p:cNvPicPr>
          <p:nvPr/>
        </p:nvPicPr>
        <p:blipFill>
          <a:blip r:embed="rId4"/>
          <a:stretch>
            <a:fillRect/>
          </a:stretch>
        </p:blipFill>
        <p:spPr>
          <a:xfrm>
            <a:off x="1066801" y="4440180"/>
            <a:ext cx="4657948" cy="1737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5636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プレースホルダー 9" descr="ロゴ&#10;&#10;自動的に生成された説明">
            <a:extLst>
              <a:ext uri="{FF2B5EF4-FFF2-40B4-BE49-F238E27FC236}">
                <a16:creationId xmlns:a16="http://schemas.microsoft.com/office/drawing/2014/main" id="{309FA2F5-7FC4-4BC4-AE06-AB1C8701A76A}"/>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41031"/>
            <a:ext cx="12192000" cy="6858000"/>
          </a:xfrm>
        </p:spPr>
      </p:pic>
      <p:sp>
        <p:nvSpPr>
          <p:cNvPr id="5" name="正方形/長方形 4">
            <a:extLst>
              <a:ext uri="{FF2B5EF4-FFF2-40B4-BE49-F238E27FC236}">
                <a16:creationId xmlns:a16="http://schemas.microsoft.com/office/drawing/2014/main" id="{B0B8D38E-0D47-9F21-9C93-679FB0E328A0}"/>
              </a:ext>
            </a:extLst>
          </p:cNvPr>
          <p:cNvSpPr/>
          <p:nvPr/>
        </p:nvSpPr>
        <p:spPr>
          <a:xfrm>
            <a:off x="8669723" y="3387969"/>
            <a:ext cx="2892149" cy="416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0891AB2-E11E-B42B-B937-320E6175F3E4}"/>
              </a:ext>
            </a:extLst>
          </p:cNvPr>
          <p:cNvSpPr/>
          <p:nvPr/>
        </p:nvSpPr>
        <p:spPr>
          <a:xfrm>
            <a:off x="12658736" y="2098225"/>
            <a:ext cx="445701" cy="526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76E2C485-D55D-D360-93C0-A574095E4D40}"/>
              </a:ext>
            </a:extLst>
          </p:cNvPr>
          <p:cNvSpPr/>
          <p:nvPr/>
        </p:nvSpPr>
        <p:spPr>
          <a:xfrm>
            <a:off x="584695" y="1515965"/>
            <a:ext cx="3384738" cy="2868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国際ロータリー第2830地区ガバナーエレクト　田中 常浩">
            <a:extLst>
              <a:ext uri="{FF2B5EF4-FFF2-40B4-BE49-F238E27FC236}">
                <a16:creationId xmlns:a16="http://schemas.microsoft.com/office/drawing/2014/main" id="{E03049E0-C499-1261-15E8-B5EE1F8438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1771" y="1645814"/>
            <a:ext cx="1955774" cy="2514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94A83C24-91A0-202A-882A-6D405108C227}"/>
              </a:ext>
            </a:extLst>
          </p:cNvPr>
          <p:cNvSpPr/>
          <p:nvPr/>
        </p:nvSpPr>
        <p:spPr>
          <a:xfrm>
            <a:off x="507736" y="4133263"/>
            <a:ext cx="5019925" cy="82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B050"/>
                </a:solidFill>
                <a:latin typeface="Meiryo UI" panose="020B0604030504040204" pitchFamily="50" charset="-128"/>
                <a:ea typeface="Meiryo UI" panose="020B0604030504040204" pitchFamily="50" charset="-128"/>
              </a:rPr>
              <a:t>ロータリアンの想いを繋ぐ</a:t>
            </a:r>
          </a:p>
        </p:txBody>
      </p:sp>
      <p:sp>
        <p:nvSpPr>
          <p:cNvPr id="8" name="正方形/長方形 7">
            <a:extLst>
              <a:ext uri="{FF2B5EF4-FFF2-40B4-BE49-F238E27FC236}">
                <a16:creationId xmlns:a16="http://schemas.microsoft.com/office/drawing/2014/main" id="{2440E438-3011-5776-4738-0B3D6401D16B}"/>
              </a:ext>
            </a:extLst>
          </p:cNvPr>
          <p:cNvSpPr/>
          <p:nvPr/>
        </p:nvSpPr>
        <p:spPr>
          <a:xfrm>
            <a:off x="9004084" y="1965969"/>
            <a:ext cx="2772000" cy="177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4" descr="国際ロータリー 第2830地区 - Rotary International District2830">
            <a:extLst>
              <a:ext uri="{FF2B5EF4-FFF2-40B4-BE49-F238E27FC236}">
                <a16:creationId xmlns:a16="http://schemas.microsoft.com/office/drawing/2014/main" id="{226A977D-1569-2DF3-0CE3-56911243771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05547" y="1540506"/>
            <a:ext cx="1902191" cy="262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A2877B1B-738D-BE26-48A5-AE473CD2080F}"/>
              </a:ext>
            </a:extLst>
          </p:cNvPr>
          <p:cNvSpPr/>
          <p:nvPr/>
        </p:nvSpPr>
        <p:spPr>
          <a:xfrm>
            <a:off x="8297197" y="4160381"/>
            <a:ext cx="3637200" cy="82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FF0000"/>
                </a:solidFill>
                <a:latin typeface="Meiryo UI" panose="020B0604030504040204" pitchFamily="50" charset="-128"/>
                <a:ea typeface="Meiryo UI" panose="020B0604030504040204" pitchFamily="50" charset="-128"/>
              </a:rPr>
              <a:t>和  気  満  堂</a:t>
            </a:r>
          </a:p>
        </p:txBody>
      </p:sp>
      <p:sp>
        <p:nvSpPr>
          <p:cNvPr id="10" name="正方形/長方形 9">
            <a:extLst>
              <a:ext uri="{FF2B5EF4-FFF2-40B4-BE49-F238E27FC236}">
                <a16:creationId xmlns:a16="http://schemas.microsoft.com/office/drawing/2014/main" id="{54D2F610-CB51-E3F3-E7DA-9805A8EFB21C}"/>
              </a:ext>
            </a:extLst>
          </p:cNvPr>
          <p:cNvSpPr/>
          <p:nvPr/>
        </p:nvSpPr>
        <p:spPr>
          <a:xfrm>
            <a:off x="8669723" y="3114000"/>
            <a:ext cx="416677" cy="249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1655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par>
                          <p:cTn id="11" fill="hold">
                            <p:stCondLst>
                              <p:cond delay="20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style.rotation</p:attrName>
                                        </p:attrNameLst>
                                      </p:cBhvr>
                                      <p:tavLst>
                                        <p:tav tm="0">
                                          <p:val>
                                            <p:fltVal val="90"/>
                                          </p:val>
                                        </p:tav>
                                        <p:tav tm="100000">
                                          <p:val>
                                            <p:fltVal val="0"/>
                                          </p:val>
                                        </p:tav>
                                      </p:tavLst>
                                    </p:anim>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外, 草, 立つ, 女性 が含まれている画像&#10;&#10;自動的に生成された説明">
            <a:extLst>
              <a:ext uri="{FF2B5EF4-FFF2-40B4-BE49-F238E27FC236}">
                <a16:creationId xmlns:a16="http://schemas.microsoft.com/office/drawing/2014/main" id="{F72D502C-0BCE-4CE7-8A8F-5DED6AEC3FF4}"/>
              </a:ext>
            </a:extLst>
          </p:cNvPr>
          <p:cNvPicPr>
            <a:picLocks noChangeAspect="1"/>
          </p:cNvPicPr>
          <p:nvPr/>
        </p:nvPicPr>
        <p:blipFill rotWithShape="1">
          <a:blip r:embed="rId3"/>
          <a:srcRect b="7787"/>
          <a:stretch/>
        </p:blipFill>
        <p:spPr>
          <a:xfrm>
            <a:off x="20" y="0"/>
            <a:ext cx="12191980" cy="6857990"/>
          </a:xfrm>
          <a:prstGeom prst="rect">
            <a:avLst/>
          </a:prstGeom>
          <a:noFill/>
        </p:spPr>
      </p:pic>
      <p:sp>
        <p:nvSpPr>
          <p:cNvPr id="7" name="長方形 34">
            <a:extLst>
              <a:ext uri="{FF2B5EF4-FFF2-40B4-BE49-F238E27FC236}">
                <a16:creationId xmlns:a16="http://schemas.microsoft.com/office/drawing/2014/main" id="{22FDE6CB-67DF-4FC8-ABAD-4B78A2196159}"/>
              </a:ext>
            </a:extLst>
          </p:cNvPr>
          <p:cNvSpPr/>
          <p:nvPr/>
        </p:nvSpPr>
        <p:spPr>
          <a:xfrm>
            <a:off x="171825" y="270188"/>
            <a:ext cx="4136497" cy="5427093"/>
          </a:xfrm>
          <a:prstGeom prst="rect">
            <a:avLst/>
          </a:prstGeom>
          <a:solidFill>
            <a:schemeClr val="tx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latin typeface="Meiryo UI" panose="020B0604030504040204" pitchFamily="50" charset="-128"/>
                <a:ea typeface="Meiryo UI" panose="020B0604030504040204" pitchFamily="50" charset="-128"/>
              </a:rPr>
              <a:t>2</a:t>
            </a: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r>
              <a:rPr lang="en-US" altLang="ja-JP" dirty="0">
                <a:latin typeface="Meiryo UI" panose="020B0604030504040204" pitchFamily="50" charset="-128"/>
                <a:ea typeface="Meiryo UI" panose="020B0604030504040204" pitchFamily="50" charset="-128"/>
              </a:rPr>
              <a:t>+</a:t>
            </a:r>
          </a:p>
          <a:p>
            <a:pPr algn="ctr">
              <a:defRPr/>
            </a:pPr>
            <a:endParaRPr lang="ja-JP" altLang="en-US" dirty="0">
              <a:latin typeface="Meiryo UI" panose="020B0604030504040204" pitchFamily="50" charset="-128"/>
              <a:ea typeface="Meiryo UI" panose="020B0604030504040204" pitchFamily="50" charset="-128"/>
            </a:endParaRPr>
          </a:p>
        </p:txBody>
      </p:sp>
      <p:sp>
        <p:nvSpPr>
          <p:cNvPr id="2" name="四角形: 角を丸くする 1">
            <a:extLst>
              <a:ext uri="{FF2B5EF4-FFF2-40B4-BE49-F238E27FC236}">
                <a16:creationId xmlns:a16="http://schemas.microsoft.com/office/drawing/2014/main" id="{C8DD182A-891A-4902-AB83-26265A7769A0}"/>
              </a:ext>
            </a:extLst>
          </p:cNvPr>
          <p:cNvSpPr/>
          <p:nvPr/>
        </p:nvSpPr>
        <p:spPr>
          <a:xfrm>
            <a:off x="-107093" y="-87917"/>
            <a:ext cx="4694334" cy="63257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FF0000"/>
                </a:solidFill>
                <a:latin typeface="Meiryo UI" panose="020B0604030504040204" pitchFamily="50" charset="-128"/>
                <a:ea typeface="Meiryo UI" panose="020B0604030504040204" pitchFamily="50" charset="-128"/>
              </a:rPr>
              <a:t>We get to Grow,</a:t>
            </a:r>
          </a:p>
          <a:p>
            <a:pPr algn="ctr"/>
            <a:endParaRPr kumimoji="1" lang="en-US" altLang="ja-JP" sz="3600" b="1" dirty="0">
              <a:solidFill>
                <a:srgbClr val="FF0000"/>
              </a:solidFill>
              <a:latin typeface="Meiryo UI" panose="020B0604030504040204" pitchFamily="50" charset="-128"/>
              <a:ea typeface="Meiryo UI" panose="020B0604030504040204" pitchFamily="50" charset="-128"/>
            </a:endParaRPr>
          </a:p>
          <a:p>
            <a:pPr algn="ctr"/>
            <a:r>
              <a:rPr kumimoji="1" lang="en-US" altLang="ja-JP" sz="3600" b="1" dirty="0">
                <a:solidFill>
                  <a:schemeClr val="accent1">
                    <a:lumMod val="50000"/>
                  </a:schemeClr>
                </a:solidFill>
                <a:latin typeface="Meiryo UI" panose="020B0604030504040204" pitchFamily="50" charset="-128"/>
                <a:ea typeface="Meiryo UI" panose="020B0604030504040204" pitchFamily="50" charset="-128"/>
              </a:rPr>
              <a:t>to  laugh,</a:t>
            </a:r>
          </a:p>
          <a:p>
            <a:pPr algn="ctr"/>
            <a:endParaRPr kumimoji="1" lang="en-US" altLang="ja-JP" sz="3600" b="1" dirty="0">
              <a:solidFill>
                <a:schemeClr val="accent1">
                  <a:lumMod val="50000"/>
                </a:schemeClr>
              </a:solidFill>
              <a:latin typeface="Meiryo UI" panose="020B0604030504040204" pitchFamily="50" charset="-128"/>
              <a:ea typeface="Meiryo UI" panose="020B0604030504040204" pitchFamily="50" charset="-128"/>
            </a:endParaRPr>
          </a:p>
          <a:p>
            <a:pPr algn="ctr"/>
            <a:r>
              <a:rPr kumimoji="1" lang="en-US" altLang="ja-JP" sz="3600" b="1" dirty="0">
                <a:solidFill>
                  <a:schemeClr val="accent1">
                    <a:lumMod val="50000"/>
                  </a:schemeClr>
                </a:solidFill>
                <a:latin typeface="Meiryo UI" panose="020B0604030504040204" pitchFamily="50" charset="-128"/>
                <a:ea typeface="Meiryo UI" panose="020B0604030504040204" pitchFamily="50" charset="-128"/>
              </a:rPr>
              <a:t>to  dream,</a:t>
            </a:r>
          </a:p>
          <a:p>
            <a:pPr algn="ctr"/>
            <a:endParaRPr kumimoji="1" lang="en-US" altLang="ja-JP" sz="3600" b="1" dirty="0">
              <a:solidFill>
                <a:schemeClr val="accent1">
                  <a:lumMod val="50000"/>
                </a:schemeClr>
              </a:solidFill>
              <a:latin typeface="Meiryo UI" panose="020B0604030504040204" pitchFamily="50" charset="-128"/>
              <a:ea typeface="Meiryo UI" panose="020B0604030504040204" pitchFamily="50" charset="-128"/>
            </a:endParaRPr>
          </a:p>
          <a:p>
            <a:pPr algn="ctr"/>
            <a:r>
              <a:rPr kumimoji="1" lang="en-US" altLang="ja-JP" sz="3600" b="1" dirty="0">
                <a:solidFill>
                  <a:schemeClr val="accent1">
                    <a:lumMod val="50000"/>
                  </a:schemeClr>
                </a:solidFill>
                <a:latin typeface="Meiryo UI" panose="020B0604030504040204" pitchFamily="50" charset="-128"/>
                <a:ea typeface="Meiryo UI" panose="020B0604030504040204" pitchFamily="50" charset="-128"/>
              </a:rPr>
              <a:t>To  hope,</a:t>
            </a:r>
          </a:p>
          <a:p>
            <a:pPr algn="ctr"/>
            <a:endParaRPr kumimoji="1" lang="en-US" altLang="ja-JP" sz="3600" b="1" dirty="0">
              <a:solidFill>
                <a:srgbClr val="FF33CC"/>
              </a:solidFill>
              <a:latin typeface="Meiryo UI" panose="020B0604030504040204" pitchFamily="50" charset="-128"/>
              <a:ea typeface="Meiryo UI" panose="020B0604030504040204" pitchFamily="50" charset="-128"/>
            </a:endParaRPr>
          </a:p>
          <a:p>
            <a:pPr algn="ctr"/>
            <a:r>
              <a:rPr kumimoji="1" lang="en-US" altLang="ja-JP" sz="3600" b="1" dirty="0">
                <a:solidFill>
                  <a:srgbClr val="C00000"/>
                </a:solidFill>
                <a:latin typeface="Meiryo UI" panose="020B0604030504040204" pitchFamily="50" charset="-128"/>
                <a:ea typeface="Meiryo UI" panose="020B0604030504040204" pitchFamily="50" charset="-128"/>
              </a:rPr>
              <a:t>always together</a:t>
            </a:r>
            <a:r>
              <a:rPr kumimoji="1" lang="en-US" altLang="ja-JP" sz="3600" b="1" dirty="0">
                <a:solidFill>
                  <a:srgbClr val="FF33CC"/>
                </a:solidFill>
                <a:latin typeface="Meiryo UI" panose="020B0604030504040204" pitchFamily="50" charset="-128"/>
                <a:ea typeface="Meiryo UI" panose="020B0604030504040204" pitchFamily="50" charset="-128"/>
              </a:rPr>
              <a:t>.</a:t>
            </a:r>
            <a:endParaRPr kumimoji="1" lang="ja-JP" altLang="en-US" sz="3600" b="1" dirty="0">
              <a:solidFill>
                <a:srgbClr val="FF33CC"/>
              </a:solidFill>
              <a:latin typeface="Meiryo UI" panose="020B0604030504040204" pitchFamily="50" charset="-128"/>
              <a:ea typeface="Meiryo UI" panose="020B0604030504040204" pitchFamily="50" charset="-128"/>
            </a:endParaRPr>
          </a:p>
        </p:txBody>
      </p:sp>
      <p:sp>
        <p:nvSpPr>
          <p:cNvPr id="8" name="長方形 34">
            <a:extLst>
              <a:ext uri="{FF2B5EF4-FFF2-40B4-BE49-F238E27FC236}">
                <a16:creationId xmlns:a16="http://schemas.microsoft.com/office/drawing/2014/main" id="{786B810B-AE47-4CF6-9C8E-62C5B673F015}"/>
              </a:ext>
            </a:extLst>
          </p:cNvPr>
          <p:cNvSpPr/>
          <p:nvPr/>
        </p:nvSpPr>
        <p:spPr>
          <a:xfrm>
            <a:off x="7901940" y="184296"/>
            <a:ext cx="4128878" cy="5427093"/>
          </a:xfrm>
          <a:prstGeom prst="rect">
            <a:avLst/>
          </a:prstGeom>
          <a:solidFill>
            <a:schemeClr val="accent3">
              <a:lumMod val="40000"/>
              <a:lumOff val="6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latin typeface="Meiryo UI" panose="020B0604030504040204" pitchFamily="50" charset="-128"/>
                <a:ea typeface="Meiryo UI" panose="020B0604030504040204" pitchFamily="50" charset="-128"/>
              </a:rPr>
              <a:t>2</a:t>
            </a: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endParaRPr lang="ja-JP" altLang="en-US" dirty="0">
              <a:latin typeface="Meiryo UI" panose="020B0604030504040204" pitchFamily="50" charset="-128"/>
              <a:ea typeface="Meiryo UI" panose="020B0604030504040204" pitchFamily="50" charset="-128"/>
            </a:endParaRPr>
          </a:p>
          <a:p>
            <a:pPr algn="ctr">
              <a:defRPr/>
            </a:pPr>
            <a:r>
              <a:rPr lang="en-US" altLang="ja-JP" dirty="0">
                <a:latin typeface="Meiryo UI" panose="020B0604030504040204" pitchFamily="50" charset="-128"/>
                <a:ea typeface="Meiryo UI" panose="020B0604030504040204" pitchFamily="50" charset="-128"/>
              </a:rPr>
              <a:t>+</a:t>
            </a:r>
          </a:p>
          <a:p>
            <a:pPr algn="ctr">
              <a:defRPr/>
            </a:pPr>
            <a:endParaRPr lang="ja-JP" altLang="en-US"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11F1DA85-8F16-4887-A2BC-6812839C848D}"/>
              </a:ext>
            </a:extLst>
          </p:cNvPr>
          <p:cNvSpPr/>
          <p:nvPr/>
        </p:nvSpPr>
        <p:spPr>
          <a:xfrm>
            <a:off x="7719059" y="-179133"/>
            <a:ext cx="4616382" cy="63257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C45A0"/>
                </a:solidFill>
                <a:latin typeface="Meiryo UI" panose="020B0604030504040204" pitchFamily="50" charset="-128"/>
                <a:ea typeface="Meiryo UI" panose="020B0604030504040204" pitchFamily="50" charset="-128"/>
              </a:rPr>
              <a:t>いつも　一緒に</a:t>
            </a:r>
          </a:p>
          <a:p>
            <a:pPr algn="ctr"/>
            <a:endParaRPr kumimoji="1" lang="ja-JP" altLang="en-US" sz="3600" b="1" dirty="0">
              <a:solidFill>
                <a:srgbClr val="0C45A0"/>
              </a:solidFill>
              <a:latin typeface="Meiryo UI" panose="020B0604030504040204" pitchFamily="50" charset="-128"/>
              <a:ea typeface="Meiryo UI" panose="020B0604030504040204" pitchFamily="50" charset="-128"/>
            </a:endParaRPr>
          </a:p>
          <a:p>
            <a:pPr algn="ctr"/>
            <a:r>
              <a:rPr kumimoji="1" lang="ja-JP" altLang="en-US" sz="3600" b="1" dirty="0">
                <a:solidFill>
                  <a:srgbClr val="0C45A0"/>
                </a:solidFill>
                <a:latin typeface="Meiryo UI" panose="020B0604030504040204" pitchFamily="50" charset="-128"/>
                <a:ea typeface="Meiryo UI" panose="020B0604030504040204" pitchFamily="50" charset="-128"/>
              </a:rPr>
              <a:t>笑い</a:t>
            </a:r>
            <a:r>
              <a:rPr kumimoji="1" lang="en-US" altLang="ja-JP" sz="3600" b="1" dirty="0">
                <a:solidFill>
                  <a:srgbClr val="0C45A0"/>
                </a:solidFill>
                <a:latin typeface="Meiryo UI" panose="020B0604030504040204" pitchFamily="50" charset="-128"/>
                <a:ea typeface="Meiryo UI" panose="020B0604030504040204" pitchFamily="50" charset="-128"/>
              </a:rPr>
              <a:t>,</a:t>
            </a:r>
          </a:p>
          <a:p>
            <a:pPr algn="ctr"/>
            <a:endParaRPr kumimoji="1" lang="en-US" altLang="ja-JP" sz="3600" b="1" dirty="0">
              <a:solidFill>
                <a:srgbClr val="0C45A0"/>
              </a:solidFill>
              <a:latin typeface="Meiryo UI" panose="020B0604030504040204" pitchFamily="50" charset="-128"/>
              <a:ea typeface="Meiryo UI" panose="020B0604030504040204" pitchFamily="50" charset="-128"/>
            </a:endParaRPr>
          </a:p>
          <a:p>
            <a:pPr algn="ctr"/>
            <a:r>
              <a:rPr kumimoji="1" lang="ja-JP" altLang="en-US" sz="3600" b="1" dirty="0">
                <a:solidFill>
                  <a:srgbClr val="0C45A0"/>
                </a:solidFill>
                <a:latin typeface="Meiryo UI" panose="020B0604030504040204" pitchFamily="50" charset="-128"/>
                <a:ea typeface="Meiryo UI" panose="020B0604030504040204" pitchFamily="50" charset="-128"/>
              </a:rPr>
              <a:t>夢を見て</a:t>
            </a:r>
            <a:r>
              <a:rPr kumimoji="1" lang="en-US" altLang="ja-JP" sz="3600" b="1" dirty="0">
                <a:solidFill>
                  <a:srgbClr val="0C45A0"/>
                </a:solidFill>
                <a:latin typeface="Meiryo UI" panose="020B0604030504040204" pitchFamily="50" charset="-128"/>
                <a:ea typeface="Meiryo UI" panose="020B0604030504040204" pitchFamily="50" charset="-128"/>
              </a:rPr>
              <a:t>,</a:t>
            </a:r>
          </a:p>
          <a:p>
            <a:pPr algn="ctr"/>
            <a:endParaRPr kumimoji="1" lang="en-US" altLang="ja-JP" sz="3600" b="1" dirty="0">
              <a:solidFill>
                <a:srgbClr val="0C45A0"/>
              </a:solidFill>
              <a:latin typeface="Meiryo UI" panose="020B0604030504040204" pitchFamily="50" charset="-128"/>
              <a:ea typeface="Meiryo UI" panose="020B0604030504040204" pitchFamily="50" charset="-128"/>
            </a:endParaRPr>
          </a:p>
          <a:p>
            <a:pPr algn="ctr"/>
            <a:r>
              <a:rPr kumimoji="1" lang="ja-JP" altLang="en-US" sz="3600" b="1" dirty="0">
                <a:solidFill>
                  <a:srgbClr val="0C45A0"/>
                </a:solidFill>
                <a:latin typeface="Meiryo UI" panose="020B0604030504040204" pitchFamily="50" charset="-128"/>
                <a:ea typeface="Meiryo UI" panose="020B0604030504040204" pitchFamily="50" charset="-128"/>
              </a:rPr>
              <a:t>希望をいだき</a:t>
            </a:r>
            <a:r>
              <a:rPr kumimoji="1" lang="en-US" altLang="ja-JP" sz="3600" b="1" dirty="0">
                <a:solidFill>
                  <a:srgbClr val="0C45A0"/>
                </a:solidFill>
                <a:latin typeface="Meiryo UI" panose="020B0604030504040204" pitchFamily="50" charset="-128"/>
                <a:ea typeface="Meiryo UI" panose="020B0604030504040204" pitchFamily="50" charset="-128"/>
              </a:rPr>
              <a:t>,</a:t>
            </a:r>
          </a:p>
          <a:p>
            <a:pPr algn="ctr"/>
            <a:endParaRPr kumimoji="1" lang="en-US" altLang="ja-JP" sz="3600" b="1" dirty="0">
              <a:solidFill>
                <a:srgbClr val="0C45A0"/>
              </a:solidFill>
              <a:latin typeface="Meiryo UI" panose="020B0604030504040204" pitchFamily="50" charset="-128"/>
              <a:ea typeface="Meiryo UI" panose="020B0604030504040204" pitchFamily="50" charset="-128"/>
            </a:endParaRPr>
          </a:p>
          <a:p>
            <a:pPr algn="ctr"/>
            <a:r>
              <a:rPr kumimoji="1" lang="ja-JP" altLang="en-US" sz="3600" b="1" dirty="0">
                <a:solidFill>
                  <a:srgbClr val="0C45A0"/>
                </a:solidFill>
                <a:latin typeface="Meiryo UI" panose="020B0604030504040204" pitchFamily="50" charset="-128"/>
                <a:ea typeface="Meiryo UI" panose="020B0604030504040204" pitchFamily="50" charset="-128"/>
              </a:rPr>
              <a:t>そして　成長しよう</a:t>
            </a:r>
            <a:r>
              <a:rPr kumimoji="1" lang="en-US" altLang="ja-JP" sz="3600" b="1" dirty="0">
                <a:solidFill>
                  <a:srgbClr val="0C45A0"/>
                </a:solidFill>
                <a:latin typeface="Meiryo UI" panose="020B0604030504040204" pitchFamily="50" charset="-128"/>
                <a:ea typeface="Meiryo UI" panose="020B0604030504040204" pitchFamily="50" charset="-128"/>
              </a:rPr>
              <a:t>.</a:t>
            </a:r>
            <a:endParaRPr kumimoji="1" lang="ja-JP" altLang="en-US" sz="3600" b="1" dirty="0">
              <a:solidFill>
                <a:srgbClr val="0C45A0"/>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BB481748-B89B-416B-8F1A-FD6AD8A8515B}"/>
              </a:ext>
            </a:extLst>
          </p:cNvPr>
          <p:cNvSpPr/>
          <p:nvPr/>
        </p:nvSpPr>
        <p:spPr>
          <a:xfrm>
            <a:off x="171826" y="5785198"/>
            <a:ext cx="11848350" cy="842319"/>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bg1"/>
                </a:solidFill>
                <a:latin typeface="Meiryo UI" panose="020B0604030504040204" pitchFamily="50" charset="-128"/>
                <a:ea typeface="Meiryo UI" panose="020B0604030504040204" pitchFamily="50" charset="-128"/>
              </a:rPr>
              <a:t>2021</a:t>
            </a:r>
            <a:r>
              <a:rPr kumimoji="1" lang="ja-JP" altLang="en-US" sz="3200" b="1" dirty="0">
                <a:solidFill>
                  <a:schemeClr val="bg1"/>
                </a:solidFill>
                <a:latin typeface="Meiryo UI" panose="020B0604030504040204" pitchFamily="50" charset="-128"/>
                <a:ea typeface="Meiryo UI" panose="020B0604030504040204" pitchFamily="50" charset="-128"/>
              </a:rPr>
              <a:t>年台北国際大会　</a:t>
            </a:r>
            <a:r>
              <a:rPr kumimoji="1" lang="ja-JP" altLang="en-US" sz="6000" b="1" dirty="0">
                <a:solidFill>
                  <a:schemeClr val="bg1"/>
                </a:solidFill>
                <a:latin typeface="Meiryo UI" panose="020B0604030504040204" pitchFamily="50" charset="-128"/>
                <a:ea typeface="Meiryo UI" panose="020B0604030504040204" pitchFamily="50" charset="-128"/>
              </a:rPr>
              <a:t>ジェニファー</a:t>
            </a:r>
            <a:r>
              <a:rPr kumimoji="1" lang="ja-JP" altLang="en-US" sz="3200" b="1" dirty="0">
                <a:solidFill>
                  <a:schemeClr val="bg1"/>
                </a:solidFill>
                <a:latin typeface="Meiryo UI" panose="020B0604030504040204" pitchFamily="50" charset="-128"/>
                <a:ea typeface="Meiryo UI" panose="020B0604030504040204" pitchFamily="50" charset="-128"/>
              </a:rPr>
              <a:t>・ジョーンズ</a:t>
            </a:r>
          </a:p>
        </p:txBody>
      </p:sp>
    </p:spTree>
    <p:extLst>
      <p:ext uri="{BB962C8B-B14F-4D97-AF65-F5344CB8AC3E}">
        <p14:creationId xmlns:p14="http://schemas.microsoft.com/office/powerpoint/2010/main" val="2320764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850409" y="1930685"/>
            <a:ext cx="1295400" cy="1047750"/>
          </a:xfrm>
          <a:prstGeom prst="actionButtonEn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319628" y="1879220"/>
            <a:ext cx="5003800" cy="14287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rgbClr val="002060"/>
                </a:solidFill>
                <a:latin typeface="Meiryo UI" panose="020B0604030504040204" pitchFamily="50" charset="-128"/>
                <a:ea typeface="Meiryo UI" panose="020B0604030504040204" pitchFamily="50" charset="-128"/>
              </a:rPr>
              <a:t>変 革 性</a:t>
            </a:r>
          </a:p>
        </p:txBody>
      </p:sp>
      <p:sp>
        <p:nvSpPr>
          <p:cNvPr id="14" name="動作設定ボタン: 最後に移動 13">
            <a:hlinkClick r:id="" action="ppaction://hlinkshowjump?jump=lastslide" highlightClick="1"/>
            <a:extLst>
              <a:ext uri="{FF2B5EF4-FFF2-40B4-BE49-F238E27FC236}">
                <a16:creationId xmlns:a16="http://schemas.microsoft.com/office/drawing/2014/main" id="{2C61276A-9006-40C3-8066-EDB1A7F60068}"/>
              </a:ext>
            </a:extLst>
          </p:cNvPr>
          <p:cNvSpPr/>
          <p:nvPr/>
        </p:nvSpPr>
        <p:spPr>
          <a:xfrm>
            <a:off x="3319628" y="3550030"/>
            <a:ext cx="1174750" cy="1168390"/>
          </a:xfrm>
          <a:prstGeom prst="actionButtonEn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動作設定ボタン: 最後に移動 14">
            <a:hlinkClick r:id="" action="ppaction://hlinkshowjump?jump=lastslide" highlightClick="1"/>
            <a:extLst>
              <a:ext uri="{FF2B5EF4-FFF2-40B4-BE49-F238E27FC236}">
                <a16:creationId xmlns:a16="http://schemas.microsoft.com/office/drawing/2014/main" id="{B31BC200-EE90-4C7F-9978-8445B00446D4}"/>
              </a:ext>
            </a:extLst>
          </p:cNvPr>
          <p:cNvSpPr/>
          <p:nvPr/>
        </p:nvSpPr>
        <p:spPr>
          <a:xfrm>
            <a:off x="4662322" y="5220840"/>
            <a:ext cx="1035050" cy="1092200"/>
          </a:xfrm>
          <a:prstGeom prst="actionButtonEn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F442CA6-2F69-4484-B8DD-A4CB3E506F03}"/>
              </a:ext>
            </a:extLst>
          </p:cNvPr>
          <p:cNvSpPr/>
          <p:nvPr/>
        </p:nvSpPr>
        <p:spPr>
          <a:xfrm>
            <a:off x="5919624" y="5220840"/>
            <a:ext cx="5003800" cy="142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rgbClr val="002060"/>
                </a:solidFill>
                <a:latin typeface="Meiryo UI" panose="020B0604030504040204" pitchFamily="50" charset="-128"/>
                <a:ea typeface="Meiryo UI" panose="020B0604030504040204" pitchFamily="50" charset="-128"/>
              </a:rPr>
              <a:t>多 様 性</a:t>
            </a:r>
          </a:p>
        </p:txBody>
      </p:sp>
      <p:sp>
        <p:nvSpPr>
          <p:cNvPr id="17" name="正方形/長方形 16">
            <a:extLst>
              <a:ext uri="{FF2B5EF4-FFF2-40B4-BE49-F238E27FC236}">
                <a16:creationId xmlns:a16="http://schemas.microsoft.com/office/drawing/2014/main" id="{85A97BBA-ED26-4F4A-9DEC-06859E71F76B}"/>
              </a:ext>
            </a:extLst>
          </p:cNvPr>
          <p:cNvSpPr/>
          <p:nvPr/>
        </p:nvSpPr>
        <p:spPr>
          <a:xfrm>
            <a:off x="4662322" y="3550030"/>
            <a:ext cx="5003800" cy="142875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rgbClr val="002060"/>
                </a:solidFill>
                <a:latin typeface="Meiryo UI" panose="020B0604030504040204" pitchFamily="50" charset="-128"/>
                <a:ea typeface="Meiryo UI" panose="020B0604030504040204" pitchFamily="50" charset="-128"/>
              </a:rPr>
              <a:t>柔 軟 性</a:t>
            </a:r>
          </a:p>
        </p:txBody>
      </p:sp>
      <p:sp>
        <p:nvSpPr>
          <p:cNvPr id="2" name="正方形/長方形 1">
            <a:extLst>
              <a:ext uri="{FF2B5EF4-FFF2-40B4-BE49-F238E27FC236}">
                <a16:creationId xmlns:a16="http://schemas.microsoft.com/office/drawing/2014/main" id="{B09C34FE-CF58-4CE6-9286-519A8076B6E4}"/>
              </a:ext>
            </a:extLst>
          </p:cNvPr>
          <p:cNvSpPr/>
          <p:nvPr/>
        </p:nvSpPr>
        <p:spPr>
          <a:xfrm>
            <a:off x="2347415" y="180453"/>
            <a:ext cx="8168185" cy="1428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dirty="0">
                <a:solidFill>
                  <a:srgbClr val="FF0000"/>
                </a:solidFill>
                <a:latin typeface="Meiryo UI" panose="020B0604030504040204" pitchFamily="50" charset="-128"/>
                <a:ea typeface="Meiryo UI" panose="020B0604030504040204" pitchFamily="50" charset="-128"/>
              </a:rPr>
              <a:t>３ つ の 視 点</a:t>
            </a:r>
          </a:p>
        </p:txBody>
      </p:sp>
      <p:sp>
        <p:nvSpPr>
          <p:cNvPr id="9" name="四角形: 角を丸くする 8">
            <a:extLst>
              <a:ext uri="{FF2B5EF4-FFF2-40B4-BE49-F238E27FC236}">
                <a16:creationId xmlns:a16="http://schemas.microsoft.com/office/drawing/2014/main" id="{ADAC105F-654A-4BF1-A44E-A119F11CD007}"/>
              </a:ext>
            </a:extLst>
          </p:cNvPr>
          <p:cNvSpPr/>
          <p:nvPr/>
        </p:nvSpPr>
        <p:spPr>
          <a:xfrm>
            <a:off x="3319628" y="1558073"/>
            <a:ext cx="6393412" cy="1147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89425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飛行機雲">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TM04033937[[fn=飛行機雲]]</Template>
  <TotalTime>3116</TotalTime>
  <Words>2244</Words>
  <Application>Microsoft Office PowerPoint</Application>
  <PresentationFormat>ワイド画面</PresentationFormat>
  <Paragraphs>723</Paragraphs>
  <Slides>78</Slides>
  <Notes>47</Notes>
  <HiddenSlides>0</HiddenSlides>
  <MMClips>0</MMClips>
  <ScaleCrop>false</ScaleCrop>
  <HeadingPairs>
    <vt:vector size="8" baseType="variant">
      <vt:variant>
        <vt:lpstr>使用されているフォント</vt:lpstr>
      </vt:variant>
      <vt:variant>
        <vt:i4>18</vt:i4>
      </vt:variant>
      <vt:variant>
        <vt:lpstr>テーマ</vt:lpstr>
      </vt:variant>
      <vt:variant>
        <vt:i4>2</vt:i4>
      </vt:variant>
      <vt:variant>
        <vt:lpstr>埋め込まれた OLE サーバー</vt:lpstr>
      </vt:variant>
      <vt:variant>
        <vt:i4>1</vt:i4>
      </vt:variant>
      <vt:variant>
        <vt:lpstr>スライド タイトル</vt:lpstr>
      </vt:variant>
      <vt:variant>
        <vt:i4>78</vt:i4>
      </vt:variant>
    </vt:vector>
  </HeadingPairs>
  <TitlesOfParts>
    <vt:vector size="99" baseType="lpstr">
      <vt:lpstr>HGP創英角ｺﾞｼｯｸUB</vt:lpstr>
      <vt:lpstr>HGP創英角ﾎﾟｯﾌﾟ体</vt:lpstr>
      <vt:lpstr>HGS創英角ｺﾞｼｯｸUB</vt:lpstr>
      <vt:lpstr>HG創英角ｺﾞｼｯｸUB</vt:lpstr>
      <vt:lpstr>Meiryo UI</vt:lpstr>
      <vt:lpstr>ＭＳ Ｐゴシック</vt:lpstr>
      <vt:lpstr>ＭＳ Ｐゴシック</vt:lpstr>
      <vt:lpstr>游ゴシック</vt:lpstr>
      <vt:lpstr>游ゴシック Light</vt:lpstr>
      <vt:lpstr>Arial</vt:lpstr>
      <vt:lpstr>Bodoni MT Black</vt:lpstr>
      <vt:lpstr>Century</vt:lpstr>
      <vt:lpstr>Century Gothic</vt:lpstr>
      <vt:lpstr>Corbel</vt:lpstr>
      <vt:lpstr>Impact</vt:lpstr>
      <vt:lpstr>Mystical Woods Smooth Script</vt:lpstr>
      <vt:lpstr>Times New Roman</vt:lpstr>
      <vt:lpstr>Wingdings 2</vt:lpstr>
      <vt:lpstr>飛行機雲</vt:lpstr>
      <vt:lpstr>デザインの設定</vt:lpstr>
      <vt:lpstr>Acrobat Document</vt:lpstr>
      <vt:lpstr>Rid2830　地区研修・協議会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国際ロータリーの目まぐるしい変化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2016年規定審議会の最大の変化 </vt:lpstr>
      <vt:lpstr>2019年規定審議会の最大の変化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社会全体や企業でのDEIへの取り組み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ラーニングセンター  「多様性・公平さ・インクルージョンへの取り組み」より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Grow  Rotary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Ｒ Ｉ 現 況 報 告 </dc:title>
  <dc:creator>山崎 淳一</dc:creator>
  <cp:lastModifiedBy>淳一 山崎</cp:lastModifiedBy>
  <cp:revision>55</cp:revision>
  <cp:lastPrinted>2023-04-30T23:55:18Z</cp:lastPrinted>
  <dcterms:created xsi:type="dcterms:W3CDTF">2022-11-03T04:20:50Z</dcterms:created>
  <dcterms:modified xsi:type="dcterms:W3CDTF">2023-05-10T00:27:38Z</dcterms:modified>
</cp:coreProperties>
</file>